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1190625"/>
  <p:embeddedFontLst>
    <p:embeddedFont>
      <p:font typeface="Caveat" panose="020B0604020202020204" charset="0"/>
      <p:regular r:id="rId13"/>
      <p:bold r:id="rId14"/>
    </p:embeddedFont>
    <p:embeddedFont>
      <p:font typeface="Calibri" panose="020F0502020204030204" pitchFamily="34" charset="0"/>
      <p:regular r:id="rId15"/>
      <p:bold r:id="rId16"/>
      <p:italic r:id="rId17"/>
      <p:boldItalic r:id="rId18"/>
    </p:embeddedFont>
    <p:embeddedFont>
      <p:font typeface="Impact" panose="020B0806030902050204" pitchFamily="34" charset="0"/>
      <p:regular r:id="rId19"/>
    </p:embeddedFont>
    <p:embeddedFont>
      <p:font typeface="Proxima Nova" panose="020B0604020202020204" charset="0"/>
      <p:regular r:id="rId20"/>
      <p:bold r:id="rId21"/>
      <p:italic r:id="rId22"/>
      <p:boldItalic r:id="rId23"/>
    </p:embeddedFont>
    <p:embeddedFont>
      <p:font typeface="Roboto Slab" panose="020B0604020202020204" charset="0"/>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83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maahc.si.edu/learn/talking-about-race/topics/being-antiracis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jamboard.google.com/d/1FsPGaGO1yjUDvyJH-n_71A6p_I5JDILd0uC3p3h4LJ0/viewer?f=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8bc9037018_0_4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8bc9037018_0_4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9a3df30c3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Raedell</a:t>
            </a:r>
            <a:endParaRPr/>
          </a:p>
          <a:p>
            <a:pPr marL="0" lvl="0" indent="0" algn="l" rtl="0">
              <a:spcBef>
                <a:spcPts val="0"/>
              </a:spcBef>
              <a:spcAft>
                <a:spcPts val="0"/>
              </a:spcAft>
              <a:buNone/>
            </a:pPr>
            <a:r>
              <a:rPr lang="en-US"/>
              <a:t>often for white folks shame and for BIPOC responsibility hoarding are the things that wears us out, hold us back,  and blind us to the things to what we need to be doing so we’re going to engage in an activity to release those barriers</a:t>
            </a:r>
            <a:endParaRPr/>
          </a:p>
          <a:p>
            <a:pPr marL="0" lvl="0" indent="0" algn="l" rtl="0">
              <a:spcBef>
                <a:spcPts val="0"/>
              </a:spcBef>
              <a:spcAft>
                <a:spcPts val="0"/>
              </a:spcAft>
              <a:buNone/>
            </a:pPr>
            <a:endParaRPr/>
          </a:p>
          <a:p>
            <a:pPr marL="0" lvl="0" indent="0" algn="l" rtl="0">
              <a:spcBef>
                <a:spcPts val="0"/>
              </a:spcBef>
              <a:spcAft>
                <a:spcPts val="0"/>
              </a:spcAft>
              <a:buNone/>
            </a:pPr>
            <a:r>
              <a:rPr lang="en-US"/>
              <a:t>Jar to put examples from the past of racist things we have done. Drop in the chat.  It can be something specific, like something you said or did that was not your best show of antiracism-like a time you witnessed a microaggression and said/did nothing/froze. OR it can be something broader that you haven’t committed to like you know/wish you had by now. For example, for me,I am releasing the need to try and fix every form and instance of oppression. It causes me anger, frustration, and really isn’t effective or sustainable. What are you releasing? Drop in the chat. </a:t>
            </a:r>
            <a:endParaRPr/>
          </a:p>
          <a:p>
            <a:pPr marL="0" lvl="0" indent="0" algn="l" rtl="0">
              <a:spcBef>
                <a:spcPts val="0"/>
              </a:spcBef>
              <a:spcAft>
                <a:spcPts val="0"/>
              </a:spcAft>
              <a:buNone/>
            </a:pPr>
            <a:endParaRPr/>
          </a:p>
          <a:p>
            <a:pPr marL="0" lvl="0" indent="0" algn="l" rtl="0">
              <a:spcBef>
                <a:spcPts val="0"/>
              </a:spcBef>
              <a:spcAft>
                <a:spcPts val="0"/>
              </a:spcAft>
              <a:buNone/>
            </a:pPr>
            <a:r>
              <a:rPr lang="en-US"/>
              <a:t>This image of mother earth is here because the earth is strong and powerful and the elements can withstand our stuff. Mother Earth can hold it. So think about how you want to let go...</a:t>
            </a:r>
            <a:endParaRPr/>
          </a:p>
          <a:p>
            <a:pPr marL="0" lvl="0" indent="0" algn="l" rtl="0">
              <a:spcBef>
                <a:spcPts val="0"/>
              </a:spcBef>
              <a:spcAft>
                <a:spcPts val="0"/>
              </a:spcAft>
              <a:buNone/>
            </a:pPr>
            <a:endParaRPr/>
          </a:p>
          <a:p>
            <a:pPr marL="0" lvl="0" indent="0" algn="l" rtl="0">
              <a:spcBef>
                <a:spcPts val="0"/>
              </a:spcBef>
              <a:spcAft>
                <a:spcPts val="0"/>
              </a:spcAft>
              <a:buNone/>
            </a:pPr>
            <a:r>
              <a:rPr lang="en-US"/>
              <a:t>Then, think about with Earthly element you want to help you let it go.., choose your element for how to release it (fire, water, bury it, let the waves wash it away, let the wind blow it away, love yourself into releasing the things that don’t serve your progress). Fire burns it up for me so that the physical representation of it is gone and I cant be continually reminded of it. But I do like knowing that embers become part of the air and never truly disappear. Even though I am burning the weight of it, the experience still helped shape who I am. So. what’s your element? Drop in the chat. </a:t>
            </a:r>
            <a:endParaRPr/>
          </a:p>
          <a:p>
            <a:pPr marL="0" lvl="0" indent="0" algn="l" rtl="0">
              <a:spcBef>
                <a:spcPts val="0"/>
              </a:spcBef>
              <a:spcAft>
                <a:spcPts val="0"/>
              </a:spcAft>
              <a:buNone/>
            </a:pPr>
            <a:endParaRPr/>
          </a:p>
          <a:p>
            <a:pPr marL="0" lvl="0" indent="0" algn="l" rtl="0">
              <a:spcBef>
                <a:spcPts val="0"/>
              </a:spcBef>
              <a:spcAft>
                <a:spcPts val="0"/>
              </a:spcAft>
              <a:buNone/>
            </a:pPr>
            <a:r>
              <a:rPr lang="en-US"/>
              <a:t>With that, thank you...</a:t>
            </a:r>
            <a:endParaRPr/>
          </a:p>
        </p:txBody>
      </p:sp>
      <p:sp>
        <p:nvSpPr>
          <p:cNvPr id="224" name="Google Shape;224;gc9a3df30c3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dcd9d7d45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8dcd9d7d45_1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g8dcd9d7d45_1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b7ba6eebf1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b7ba6eebf1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gb7ba6eebf1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a41c11b4c2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a41c11b4c2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ga41c11b4c2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b7ba6eebf1_1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b7ba6eebf1_1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Raedell:</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what did you/your teachers do to check in with the class to check in with SEL</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a:latin typeface="Arial"/>
              <a:ea typeface="Arial"/>
              <a:cs typeface="Arial"/>
              <a:sym typeface="Arial"/>
            </a:endParaRPr>
          </a:p>
        </p:txBody>
      </p:sp>
      <p:sp>
        <p:nvSpPr>
          <p:cNvPr id="138" name="Google Shape;138;gb7ba6eebf1_1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a41c11b4c2_1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a41c11b4c2_1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Proxima Nova"/>
                <a:ea typeface="Proxima Nova"/>
                <a:cs typeface="Proxima Nova"/>
                <a:sym typeface="Proxima Nova"/>
              </a:rPr>
              <a:t>Raedell: Let’s get into talking about racism.</a:t>
            </a:r>
            <a:endParaRPr sz="1100">
              <a:latin typeface="Proxima Nova"/>
              <a:ea typeface="Proxima Nova"/>
              <a:cs typeface="Proxima Nova"/>
              <a:sym typeface="Proxima Nova"/>
            </a:endParaRPr>
          </a:p>
          <a:p>
            <a:pPr marL="0" lvl="0" indent="0" algn="l" rtl="0">
              <a:lnSpc>
                <a:spcPct val="115000"/>
              </a:lnSpc>
              <a:spcBef>
                <a:spcPts val="0"/>
              </a:spcBef>
              <a:spcAft>
                <a:spcPts val="0"/>
              </a:spcAft>
              <a:buNone/>
            </a:pPr>
            <a:r>
              <a:rPr lang="en-US" sz="1100">
                <a:latin typeface="Proxima Nova"/>
                <a:ea typeface="Proxima Nova"/>
                <a:cs typeface="Proxima Nova"/>
                <a:sym typeface="Proxima Nova"/>
              </a:rPr>
              <a:t>Process: on a scale of 1-10 how familiar are you with these types of racism-10 being i can call these out regularly in my life and practice and 1 being, i haven’t heard of them at all</a:t>
            </a:r>
            <a:endParaRPr sz="1100">
              <a:latin typeface="Proxima Nova"/>
              <a:ea typeface="Proxima Nova"/>
              <a:cs typeface="Proxima Nova"/>
              <a:sym typeface="Proxima Nova"/>
            </a:endParaRPr>
          </a:p>
          <a:p>
            <a:pPr marL="0" lvl="0" indent="0" algn="l" rtl="0">
              <a:lnSpc>
                <a:spcPct val="115000"/>
              </a:lnSpc>
              <a:spcBef>
                <a:spcPts val="0"/>
              </a:spcBef>
              <a:spcAft>
                <a:spcPts val="0"/>
              </a:spcAft>
              <a:buNone/>
            </a:pPr>
            <a:endParaRPr sz="1100">
              <a:latin typeface="Proxima Nova"/>
              <a:ea typeface="Proxima Nova"/>
              <a:cs typeface="Proxima Nova"/>
              <a:sym typeface="Proxima Nova"/>
            </a:endParaRPr>
          </a:p>
          <a:p>
            <a:pPr marL="0" lvl="0" indent="0" algn="l" rtl="0">
              <a:lnSpc>
                <a:spcPct val="115000"/>
              </a:lnSpc>
              <a:spcBef>
                <a:spcPts val="0"/>
              </a:spcBef>
              <a:spcAft>
                <a:spcPts val="0"/>
              </a:spcAft>
              <a:buNone/>
            </a:pPr>
            <a:r>
              <a:rPr lang="en-US" sz="1100">
                <a:latin typeface="Proxima Nova"/>
                <a:ea typeface="Proxima Nova"/>
                <a:cs typeface="Proxima Nova"/>
                <a:sym typeface="Proxima Nova"/>
              </a:rPr>
              <a:t>The more we can get clear on what we mean when we say “racist” or “antiracist” the better we can challenge and disrupt it. Racism is still a word that is “taboo” for many white folx (including teachers) and that causes a burden for BIPOC folx to name and carry conversations about race. But if we can understand that we are talking about systems  and centuries of deeply entrenched ideas, socializations, and so on, that are interpersonal, institutional, and structural as well as individual, it removes the burden from ME to me as one element in a huge system that we must all work to undo and eradicate.  MIC DROP. (Kendi’s work really helpful in illuminating the complexities of racism). </a:t>
            </a:r>
            <a:endParaRPr sz="1100">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endParaRPr sz="1100">
              <a:latin typeface="Proxima Nova"/>
              <a:ea typeface="Proxima Nova"/>
              <a:cs typeface="Proxima Nova"/>
              <a:sym typeface="Proxima Nova"/>
            </a:endParaRPr>
          </a:p>
          <a:p>
            <a:pPr marL="0" lvl="0" indent="0" algn="l" rtl="0">
              <a:lnSpc>
                <a:spcPct val="115000"/>
              </a:lnSpc>
              <a:spcBef>
                <a:spcPts val="0"/>
              </a:spcBef>
              <a:spcAft>
                <a:spcPts val="0"/>
              </a:spcAft>
              <a:buNone/>
            </a:pPr>
            <a:r>
              <a:rPr lang="en-US" sz="1100">
                <a:latin typeface="Proxima Nova"/>
                <a:ea typeface="Proxima Nova"/>
                <a:cs typeface="Proxima Nova"/>
                <a:sym typeface="Proxima Nova"/>
              </a:rPr>
              <a:t>Your Turn: Read the explanations: </a:t>
            </a:r>
            <a:r>
              <a:rPr lang="en-US" u="sng">
                <a:solidFill>
                  <a:schemeClr val="hlink"/>
                </a:solidFill>
                <a:hlinkClick r:id="rId3"/>
              </a:rPr>
              <a:t>https://nmaahc.si.edu/learn/talking-about-race/topics/being-antiracist</a:t>
            </a:r>
            <a:r>
              <a:rPr lang="en-US"/>
              <a:t> and (CLICK THE SLIDE) think about these Qs to process more what racism is. </a:t>
            </a:r>
            <a:endParaRPr/>
          </a:p>
          <a:p>
            <a:pPr marL="0" lvl="0" indent="0" algn="l" rtl="0">
              <a:lnSpc>
                <a:spcPct val="115000"/>
              </a:lnSpc>
              <a:spcBef>
                <a:spcPts val="0"/>
              </a:spcBef>
              <a:spcAft>
                <a:spcPts val="0"/>
              </a:spcAft>
              <a:buNone/>
            </a:pPr>
            <a:endParaRPr/>
          </a:p>
          <a:p>
            <a:pPr marL="0" lvl="0" indent="0" algn="l" rtl="0">
              <a:spcBef>
                <a:spcPts val="0"/>
              </a:spcBef>
              <a:spcAft>
                <a:spcPts val="0"/>
              </a:spcAft>
              <a:buNone/>
            </a:pPr>
            <a:r>
              <a:rPr lang="en-US"/>
              <a:t>Questions to consider: </a:t>
            </a:r>
            <a:endParaRPr/>
          </a:p>
          <a:p>
            <a:pPr marL="457200" lvl="0" indent="-317500" algn="l" rtl="0">
              <a:spcBef>
                <a:spcPts val="0"/>
              </a:spcBef>
              <a:spcAft>
                <a:spcPts val="0"/>
              </a:spcAft>
              <a:buSzPts val="1400"/>
              <a:buChar char="●"/>
            </a:pPr>
            <a:r>
              <a:rPr lang="en-US"/>
              <a:t>Are you aware of how these different forms of racism present themselves in your life?</a:t>
            </a:r>
            <a:endParaRPr/>
          </a:p>
          <a:p>
            <a:pPr marL="457200" lvl="0" indent="-317500" algn="l" rtl="0">
              <a:spcBef>
                <a:spcPts val="0"/>
              </a:spcBef>
              <a:spcAft>
                <a:spcPts val="0"/>
              </a:spcAft>
              <a:buSzPts val="1400"/>
              <a:buChar char="●"/>
            </a:pPr>
            <a:r>
              <a:rPr lang="en-US"/>
              <a:t>How have these different types of racism impacted your life? </a:t>
            </a:r>
            <a:endParaRPr/>
          </a:p>
          <a:p>
            <a:pPr marL="457200" lvl="0" indent="-317500" algn="l" rtl="0">
              <a:spcBef>
                <a:spcPts val="0"/>
              </a:spcBef>
              <a:spcAft>
                <a:spcPts val="0"/>
              </a:spcAft>
              <a:buSzPts val="1400"/>
              <a:buChar char="●"/>
            </a:pPr>
            <a:r>
              <a:rPr lang="en-US"/>
              <a:t>Is it passive or overt? Do you observe these or do you experience them? What does that mean for how you approach antiracism? </a:t>
            </a:r>
            <a:endParaRPr/>
          </a:p>
          <a:p>
            <a:pPr marL="457200" lvl="0" indent="-317500" algn="l" rtl="0">
              <a:spcBef>
                <a:spcPts val="0"/>
              </a:spcBef>
              <a:spcAft>
                <a:spcPts val="0"/>
              </a:spcAft>
              <a:buSzPts val="1400"/>
              <a:buChar char="●"/>
            </a:pPr>
            <a:r>
              <a:rPr lang="en-US"/>
              <a:t>What is your why for being anti-racist?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8" name="Google Shape;148;ga41c11b4c2_1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b7ba6eebf1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b7ba6eebf1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Proxima Nova"/>
                <a:ea typeface="Proxima Nova"/>
                <a:cs typeface="Proxima Nova"/>
                <a:sym typeface="Proxima Nova"/>
              </a:rPr>
              <a:t>(Jamboard!: </a:t>
            </a:r>
            <a:r>
              <a:rPr lang="en-US" sz="1100" u="sng">
                <a:solidFill>
                  <a:schemeClr val="hlink"/>
                </a:solidFill>
                <a:latin typeface="Proxima Nova"/>
                <a:ea typeface="Proxima Nova"/>
                <a:cs typeface="Proxima Nova"/>
                <a:sym typeface="Proxima Nova"/>
                <a:hlinkClick r:id="rId3"/>
              </a:rPr>
              <a:t>https://jamboard.google.com/d/1FsPGaGO1yjUDvyJH-n_71A6p_I5JDILd0uC3p3h4LJ0/viewer?f=0</a:t>
            </a:r>
            <a:r>
              <a:rPr lang="en-US" sz="1100">
                <a:latin typeface="Proxima Nova"/>
                <a:ea typeface="Proxima Nova"/>
                <a:cs typeface="Proxima Nova"/>
                <a:sym typeface="Proxima Nova"/>
              </a:rPr>
              <a:t> </a:t>
            </a:r>
            <a:endParaRPr sz="1100">
              <a:latin typeface="Proxima Nova"/>
              <a:ea typeface="Proxima Nova"/>
              <a:cs typeface="Proxima Nova"/>
              <a:sym typeface="Proxima Nova"/>
            </a:endParaRPr>
          </a:p>
          <a:p>
            <a:pPr marL="457200" lvl="0" indent="-298450" algn="l" rtl="0">
              <a:lnSpc>
                <a:spcPct val="115000"/>
              </a:lnSpc>
              <a:spcBef>
                <a:spcPts val="0"/>
              </a:spcBef>
              <a:spcAft>
                <a:spcPts val="0"/>
              </a:spcAft>
              <a:buSzPts val="1100"/>
              <a:buFont typeface="Proxima Nova"/>
              <a:buChar char="●"/>
            </a:pPr>
            <a:r>
              <a:rPr lang="en-US" sz="1100">
                <a:latin typeface="Proxima Nova"/>
                <a:ea typeface="Proxima Nova"/>
                <a:cs typeface="Proxima Nova"/>
                <a:sym typeface="Proxima Nova"/>
              </a:rPr>
              <a:t>In what ways did the 4 types of racism show up?</a:t>
            </a:r>
            <a:endParaRPr sz="1100">
              <a:latin typeface="Proxima Nova"/>
              <a:ea typeface="Proxima Nova"/>
              <a:cs typeface="Proxima Nova"/>
              <a:sym typeface="Proxima Nova"/>
            </a:endParaRPr>
          </a:p>
          <a:p>
            <a:pPr marL="457200" lvl="0" indent="-298450" algn="l" rtl="0">
              <a:lnSpc>
                <a:spcPct val="115000"/>
              </a:lnSpc>
              <a:spcBef>
                <a:spcPts val="0"/>
              </a:spcBef>
              <a:spcAft>
                <a:spcPts val="0"/>
              </a:spcAft>
              <a:buSzPts val="1100"/>
              <a:buFont typeface="Proxima Nova"/>
              <a:buChar char="●"/>
            </a:pPr>
            <a:r>
              <a:rPr lang="en-US" sz="1100">
                <a:latin typeface="Proxima Nova"/>
                <a:ea typeface="Proxima Nova"/>
                <a:cs typeface="Proxima Nova"/>
                <a:sym typeface="Proxima Nova"/>
              </a:rPr>
              <a:t>Name some antiracist antidotes for better family engagement</a:t>
            </a:r>
            <a:endParaRPr sz="1100">
              <a:latin typeface="Proxima Nova"/>
              <a:ea typeface="Proxima Nova"/>
              <a:cs typeface="Proxima Nova"/>
              <a:sym typeface="Proxima Nova"/>
            </a:endParaRPr>
          </a:p>
          <a:p>
            <a:pPr marL="457200" lvl="0" indent="-298450" algn="l" rtl="0">
              <a:lnSpc>
                <a:spcPct val="115000"/>
              </a:lnSpc>
              <a:spcBef>
                <a:spcPts val="0"/>
              </a:spcBef>
              <a:spcAft>
                <a:spcPts val="0"/>
              </a:spcAft>
              <a:buSzPts val="1100"/>
              <a:buFont typeface="Proxima Nova"/>
              <a:buChar char="●"/>
            </a:pPr>
            <a:r>
              <a:rPr lang="en-US" sz="1100">
                <a:latin typeface="Proxima Nova"/>
                <a:ea typeface="Proxima Nova"/>
                <a:cs typeface="Proxima Nova"/>
                <a:sym typeface="Proxima Nova"/>
              </a:rPr>
              <a:t>Name some antiracist antidotes for better SEL </a:t>
            </a:r>
            <a:endParaRPr sz="1100">
              <a:latin typeface="Proxima Nova"/>
              <a:ea typeface="Proxima Nova"/>
              <a:cs typeface="Proxima Nova"/>
              <a:sym typeface="Proxima Nova"/>
            </a:endParaRPr>
          </a:p>
          <a:p>
            <a:pPr marL="0" lvl="0" indent="0" algn="l" rtl="0">
              <a:lnSpc>
                <a:spcPct val="115000"/>
              </a:lnSpc>
              <a:spcBef>
                <a:spcPts val="0"/>
              </a:spcBef>
              <a:spcAft>
                <a:spcPts val="0"/>
              </a:spcAft>
              <a:buNone/>
            </a:pPr>
            <a:endParaRPr sz="1100">
              <a:latin typeface="Proxima Nova"/>
              <a:ea typeface="Proxima Nova"/>
              <a:cs typeface="Proxima Nova"/>
              <a:sym typeface="Proxima Nova"/>
            </a:endParaRPr>
          </a:p>
          <a:p>
            <a:pPr marL="0" lvl="0" indent="0" algn="l" rtl="0">
              <a:lnSpc>
                <a:spcPct val="115000"/>
              </a:lnSpc>
              <a:spcBef>
                <a:spcPts val="0"/>
              </a:spcBef>
              <a:spcAft>
                <a:spcPts val="0"/>
              </a:spcAft>
              <a:buNone/>
            </a:pPr>
            <a:endParaRPr sz="1100">
              <a:latin typeface="Proxima Nova"/>
              <a:ea typeface="Proxima Nova"/>
              <a:cs typeface="Proxima Nova"/>
              <a:sym typeface="Proxima Nova"/>
            </a:endParaRPr>
          </a:p>
          <a:p>
            <a:pPr marL="0" lvl="0" indent="0" algn="l" rtl="0">
              <a:spcBef>
                <a:spcPts val="0"/>
              </a:spcBef>
              <a:spcAft>
                <a:spcPts val="0"/>
              </a:spcAft>
              <a:buNone/>
            </a:pPr>
            <a:endParaRPr/>
          </a:p>
        </p:txBody>
      </p:sp>
      <p:sp>
        <p:nvSpPr>
          <p:cNvPr id="167" name="Google Shape;167;gb7ba6eebf1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c9a3df30c3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c9a3df30c3_1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Raedell</a:t>
            </a:r>
            <a:endParaRPr/>
          </a:p>
          <a:p>
            <a:pPr marL="0" lvl="0" indent="0" algn="l" rtl="0">
              <a:spcBef>
                <a:spcPts val="0"/>
              </a:spcBef>
              <a:spcAft>
                <a:spcPts val="0"/>
              </a:spcAft>
              <a:buNone/>
            </a:pPr>
            <a:r>
              <a:rPr lang="en-US"/>
              <a:t>Let’s be clear that observing from the outside it’s easier to empathize with the child/student and the parents even. But these teachers likely did not think they were doing anything wrong or racist for that matter. They likely thought they had the best of intentions. Deeply rooted Racism and surface level response to racism are what allow that. Think about what those teachers and their school leadership were socialized to believe or focus on in their practice as educators that led there. </a:t>
            </a:r>
            <a:endParaRPr strike="sngStrike"/>
          </a:p>
          <a:p>
            <a:pPr marL="0" lvl="0" indent="0" algn="l" rtl="0">
              <a:spcBef>
                <a:spcPts val="0"/>
              </a:spcBef>
              <a:spcAft>
                <a:spcPts val="0"/>
              </a:spcAft>
              <a:buNone/>
            </a:pPr>
            <a:endParaRPr/>
          </a:p>
        </p:txBody>
      </p:sp>
      <p:sp>
        <p:nvSpPr>
          <p:cNvPr id="183" name="Google Shape;183;gc9a3df30c3_1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c9a3df30c3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c9a3df30c3_1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Saara: lots of things are at play and balancing all of what we can be mindful </a:t>
            </a:r>
            <a:endParaRPr/>
          </a:p>
          <a:p>
            <a:pPr marL="0" lvl="0" indent="0" algn="l" rtl="0">
              <a:spcBef>
                <a:spcPts val="0"/>
              </a:spcBef>
              <a:spcAft>
                <a:spcPts val="0"/>
              </a:spcAft>
              <a:buNone/>
            </a:pPr>
            <a:r>
              <a:rPr lang="en-US"/>
              <a:t>inhabit role as educator and those oy impact. in understand what it means to be anti racist educators, in part, your job is to help shield your students from these systems of oppression, in classroom, sef, building, institutions, but also be a source of light, modeling what multicultural inclusive, and holistic support really looks like; understating that SEL resources, standards, etc., inherently center the cultural norms in which they were created, which are white dominant cultural norms, so our role as the umbrella and sun is essential.So for reference Dr. Raedell and I chose pictures of us and our brothers as youths because these are the types of faces and humans to keep in mind as your role as an antiracist educator. </a:t>
            </a:r>
            <a:endParaRPr/>
          </a:p>
        </p:txBody>
      </p:sp>
      <p:sp>
        <p:nvSpPr>
          <p:cNvPr id="204" name="Google Shape;204;gc9a3df30c3_1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p:nvPr/>
        </p:nvSpPr>
        <p:spPr>
          <a:xfrm>
            <a:off x="0" y="0"/>
            <a:ext cx="12192000" cy="2618400"/>
          </a:xfrm>
          <a:prstGeom prst="rect">
            <a:avLst/>
          </a:prstGeom>
          <a:solidFill>
            <a:srgbClr val="FBCF0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BCF0D"/>
              </a:solidFill>
              <a:latin typeface="Calibri"/>
              <a:ea typeface="Calibri"/>
              <a:cs typeface="Calibri"/>
              <a:sym typeface="Calibri"/>
            </a:endParaRPr>
          </a:p>
        </p:txBody>
      </p:sp>
      <p:sp>
        <p:nvSpPr>
          <p:cNvPr id="17" name="Google Shape;17;p2"/>
          <p:cNvSpPr txBox="1">
            <a:spLocks noGrp="1"/>
          </p:cNvSpPr>
          <p:nvPr>
            <p:ph type="ctrTitle"/>
          </p:nvPr>
        </p:nvSpPr>
        <p:spPr>
          <a:xfrm>
            <a:off x="1040688" y="4038400"/>
            <a:ext cx="10110600" cy="15276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dk1"/>
              </a:buClr>
              <a:buSzPts val="4500"/>
              <a:buFont typeface="Proxima Nova"/>
              <a:buNone/>
              <a:defRPr sz="4500" b="1">
                <a:latin typeface="Proxima Nova"/>
                <a:ea typeface="Proxima Nova"/>
                <a:cs typeface="Proxima Nova"/>
                <a:sym typeface="Proxima Nova"/>
              </a:defRPr>
            </a:lvl1pPr>
            <a:lvl2pPr lvl="1">
              <a:spcBef>
                <a:spcPts val="0"/>
              </a:spcBef>
              <a:spcAft>
                <a:spcPts val="0"/>
              </a:spcAft>
              <a:buSzPts val="100"/>
              <a:buNone/>
              <a:defRPr sz="300"/>
            </a:lvl2pPr>
            <a:lvl3pPr lvl="2">
              <a:spcBef>
                <a:spcPts val="0"/>
              </a:spcBef>
              <a:spcAft>
                <a:spcPts val="0"/>
              </a:spcAft>
              <a:buSzPts val="100"/>
              <a:buNone/>
              <a:defRPr sz="300"/>
            </a:lvl3pPr>
            <a:lvl4pPr lvl="3">
              <a:spcBef>
                <a:spcPts val="0"/>
              </a:spcBef>
              <a:spcAft>
                <a:spcPts val="0"/>
              </a:spcAft>
              <a:buSzPts val="100"/>
              <a:buNone/>
              <a:defRPr sz="300"/>
            </a:lvl4pPr>
            <a:lvl5pPr lvl="4">
              <a:spcBef>
                <a:spcPts val="0"/>
              </a:spcBef>
              <a:spcAft>
                <a:spcPts val="0"/>
              </a:spcAft>
              <a:buSzPts val="100"/>
              <a:buNone/>
              <a:defRPr sz="300"/>
            </a:lvl5pPr>
            <a:lvl6pPr lvl="5">
              <a:spcBef>
                <a:spcPts val="0"/>
              </a:spcBef>
              <a:spcAft>
                <a:spcPts val="0"/>
              </a:spcAft>
              <a:buSzPts val="100"/>
              <a:buNone/>
              <a:defRPr sz="300"/>
            </a:lvl6pPr>
            <a:lvl7pPr lvl="6">
              <a:spcBef>
                <a:spcPts val="0"/>
              </a:spcBef>
              <a:spcAft>
                <a:spcPts val="0"/>
              </a:spcAft>
              <a:buSzPts val="100"/>
              <a:buNone/>
              <a:defRPr sz="300"/>
            </a:lvl7pPr>
            <a:lvl8pPr lvl="7">
              <a:spcBef>
                <a:spcPts val="0"/>
              </a:spcBef>
              <a:spcAft>
                <a:spcPts val="0"/>
              </a:spcAft>
              <a:buSzPts val="100"/>
              <a:buNone/>
              <a:defRPr sz="300"/>
            </a:lvl8pPr>
            <a:lvl9pPr lvl="8">
              <a:spcBef>
                <a:spcPts val="0"/>
              </a:spcBef>
              <a:spcAft>
                <a:spcPts val="0"/>
              </a:spcAft>
              <a:buSzPts val="100"/>
              <a:buNone/>
              <a:defRPr sz="300"/>
            </a:lvl9pPr>
          </a:lstStyle>
          <a:p>
            <a:endParaRPr/>
          </a:p>
        </p:txBody>
      </p:sp>
      <p:sp>
        <p:nvSpPr>
          <p:cNvPr id="18" name="Google Shape;18;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0" name="Google Shape;20;p2"/>
          <p:cNvPicPr preferRelativeResize="0"/>
          <p:nvPr/>
        </p:nvPicPr>
        <p:blipFill rotWithShape="1">
          <a:blip r:embed="rId2">
            <a:alphaModFix/>
          </a:blip>
          <a:srcRect t="63783" r="52428"/>
          <a:stretch/>
        </p:blipFill>
        <p:spPr>
          <a:xfrm rot="-5400000">
            <a:off x="5740624" y="407024"/>
            <a:ext cx="4444152" cy="8457800"/>
          </a:xfrm>
          <a:prstGeom prst="rect">
            <a:avLst/>
          </a:prstGeom>
          <a:noFill/>
          <a:ln>
            <a:noFill/>
          </a:ln>
        </p:spPr>
      </p:pic>
      <p:pic>
        <p:nvPicPr>
          <p:cNvPr id="21" name="Google Shape;21;p2"/>
          <p:cNvPicPr preferRelativeResize="0"/>
          <p:nvPr/>
        </p:nvPicPr>
        <p:blipFill rotWithShape="1">
          <a:blip r:embed="rId2">
            <a:alphaModFix/>
          </a:blip>
          <a:srcRect r="64918" b="88028"/>
          <a:stretch/>
        </p:blipFill>
        <p:spPr>
          <a:xfrm rot="-5400000">
            <a:off x="-240800" y="3821500"/>
            <a:ext cx="3277300" cy="2795700"/>
          </a:xfrm>
          <a:prstGeom prst="rect">
            <a:avLst/>
          </a:prstGeom>
          <a:noFill/>
          <a:ln>
            <a:noFill/>
          </a:ln>
        </p:spPr>
      </p:pic>
      <p:grpSp>
        <p:nvGrpSpPr>
          <p:cNvPr id="22" name="Google Shape;22;p2"/>
          <p:cNvGrpSpPr/>
          <p:nvPr/>
        </p:nvGrpSpPr>
        <p:grpSpPr>
          <a:xfrm>
            <a:off x="3990253" y="323881"/>
            <a:ext cx="4211474" cy="4211474"/>
            <a:chOff x="3194550" y="485075"/>
            <a:chExt cx="6168850" cy="6168850"/>
          </a:xfrm>
        </p:grpSpPr>
        <p:pic>
          <p:nvPicPr>
            <p:cNvPr id="23" name="Google Shape;23;p2"/>
            <p:cNvPicPr preferRelativeResize="0"/>
            <p:nvPr/>
          </p:nvPicPr>
          <p:blipFill>
            <a:blip r:embed="rId3">
              <a:alphaModFix/>
            </a:blip>
            <a:stretch>
              <a:fillRect/>
            </a:stretch>
          </p:blipFill>
          <p:spPr>
            <a:xfrm>
              <a:off x="3194550" y="485075"/>
              <a:ext cx="6168850" cy="6168850"/>
            </a:xfrm>
            <a:prstGeom prst="rect">
              <a:avLst/>
            </a:prstGeom>
            <a:noFill/>
            <a:ln>
              <a:noFill/>
            </a:ln>
          </p:spPr>
        </p:pic>
        <p:pic>
          <p:nvPicPr>
            <p:cNvPr id="24" name="Google Shape;24;p2"/>
            <p:cNvPicPr preferRelativeResize="0"/>
            <p:nvPr/>
          </p:nvPicPr>
          <p:blipFill rotWithShape="1">
            <a:blip r:embed="rId4">
              <a:alphaModFix/>
            </a:blip>
            <a:srcRect b="49867"/>
            <a:stretch/>
          </p:blipFill>
          <p:spPr>
            <a:xfrm>
              <a:off x="3194550" y="485075"/>
              <a:ext cx="6168850" cy="3092550"/>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Content">
  <p:cSld name="Title and Content">
    <p:spTree>
      <p:nvGrpSpPr>
        <p:cNvPr id="1" name="Shape 25"/>
        <p:cNvGrpSpPr/>
        <p:nvPr/>
      </p:nvGrpSpPr>
      <p:grpSpPr>
        <a:xfrm>
          <a:off x="0" y="0"/>
          <a:ext cx="0" cy="0"/>
          <a:chOff x="0" y="0"/>
          <a:chExt cx="0" cy="0"/>
        </a:xfrm>
      </p:grpSpPr>
      <p:sp>
        <p:nvSpPr>
          <p:cNvPr id="26" name="Google Shape;26;p3"/>
          <p:cNvSpPr/>
          <p:nvPr/>
        </p:nvSpPr>
        <p:spPr>
          <a:xfrm>
            <a:off x="0" y="0"/>
            <a:ext cx="9534600" cy="6858000"/>
          </a:xfrm>
          <a:prstGeom prst="rect">
            <a:avLst/>
          </a:prstGeom>
          <a:solidFill>
            <a:srgbClr val="FBCF0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BCF0D"/>
              </a:solidFill>
              <a:latin typeface="Calibri"/>
              <a:ea typeface="Calibri"/>
              <a:cs typeface="Calibri"/>
              <a:sym typeface="Calibri"/>
            </a:endParaRPr>
          </a:p>
        </p:txBody>
      </p:sp>
      <p:sp>
        <p:nvSpPr>
          <p:cNvPr id="27" name="Google Shape;27;p3"/>
          <p:cNvSpPr txBox="1">
            <a:spLocks noGrp="1"/>
          </p:cNvSpPr>
          <p:nvPr>
            <p:ph type="title"/>
          </p:nvPr>
        </p:nvSpPr>
        <p:spPr>
          <a:xfrm>
            <a:off x="838200" y="703350"/>
            <a:ext cx="8221800" cy="21054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00"/>
              <a:buFont typeface="Proxima Nova"/>
              <a:buNone/>
              <a:defRPr sz="5000" b="1">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
          <p:cNvSpPr txBox="1">
            <a:spLocks noGrp="1"/>
          </p:cNvSpPr>
          <p:nvPr>
            <p:ph type="body" idx="1"/>
          </p:nvPr>
        </p:nvSpPr>
        <p:spPr>
          <a:xfrm>
            <a:off x="906325" y="2960300"/>
            <a:ext cx="7062000" cy="31038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3200"/>
              <a:buFont typeface="Proxima Nova"/>
              <a:buNone/>
              <a:defRPr sz="3200">
                <a:solidFill>
                  <a:schemeClr val="dk1"/>
                </a:solidFill>
                <a:latin typeface="Proxima Nova"/>
                <a:ea typeface="Proxima Nova"/>
                <a:cs typeface="Proxima Nova"/>
                <a:sym typeface="Proxima Nova"/>
              </a:defRPr>
            </a:lvl1pPr>
            <a:lvl2pPr marL="914400" lvl="1" indent="-228600" algn="l">
              <a:lnSpc>
                <a:spcPct val="90000"/>
              </a:lnSpc>
              <a:spcBef>
                <a:spcPts val="500"/>
              </a:spcBef>
              <a:spcAft>
                <a:spcPts val="0"/>
              </a:spcAft>
              <a:buClr>
                <a:srgbClr val="888888"/>
              </a:buClr>
              <a:buSzPts val="2000"/>
              <a:buFont typeface="Proxima Nova"/>
              <a:buNone/>
              <a:defRPr sz="2000">
                <a:solidFill>
                  <a:srgbClr val="888888"/>
                </a:solidFill>
                <a:latin typeface="Proxima Nova"/>
                <a:ea typeface="Proxima Nova"/>
                <a:cs typeface="Proxima Nova"/>
                <a:sym typeface="Proxima Nova"/>
              </a:defRPr>
            </a:lvl2pPr>
            <a:lvl3pPr marL="1371600" lvl="2" indent="-228600" algn="l">
              <a:lnSpc>
                <a:spcPct val="90000"/>
              </a:lnSpc>
              <a:spcBef>
                <a:spcPts val="500"/>
              </a:spcBef>
              <a:spcAft>
                <a:spcPts val="0"/>
              </a:spcAft>
              <a:buClr>
                <a:srgbClr val="888888"/>
              </a:buClr>
              <a:buSzPts val="1800"/>
              <a:buFont typeface="Proxima Nova"/>
              <a:buNone/>
              <a:defRPr sz="1800">
                <a:solidFill>
                  <a:srgbClr val="888888"/>
                </a:solidFill>
                <a:latin typeface="Proxima Nova"/>
                <a:ea typeface="Proxima Nova"/>
                <a:cs typeface="Proxima Nova"/>
                <a:sym typeface="Proxima Nova"/>
              </a:defRPr>
            </a:lvl3pPr>
            <a:lvl4pPr marL="1828800" lvl="3" indent="-228600" algn="l">
              <a:lnSpc>
                <a:spcPct val="90000"/>
              </a:lnSpc>
              <a:spcBef>
                <a:spcPts val="500"/>
              </a:spcBef>
              <a:spcAft>
                <a:spcPts val="0"/>
              </a:spcAft>
              <a:buClr>
                <a:srgbClr val="888888"/>
              </a:buClr>
              <a:buSzPts val="1600"/>
              <a:buFont typeface="Proxima Nova"/>
              <a:buNone/>
              <a:defRPr sz="1600">
                <a:solidFill>
                  <a:srgbClr val="888888"/>
                </a:solidFill>
                <a:latin typeface="Proxima Nova"/>
                <a:ea typeface="Proxima Nova"/>
                <a:cs typeface="Proxima Nova"/>
                <a:sym typeface="Proxima Nova"/>
              </a:defRPr>
            </a:lvl4pPr>
            <a:lvl5pPr marL="2286000" lvl="4" indent="-228600" algn="l">
              <a:lnSpc>
                <a:spcPct val="90000"/>
              </a:lnSpc>
              <a:spcBef>
                <a:spcPts val="500"/>
              </a:spcBef>
              <a:spcAft>
                <a:spcPts val="0"/>
              </a:spcAft>
              <a:buClr>
                <a:srgbClr val="888888"/>
              </a:buClr>
              <a:buSzPts val="1600"/>
              <a:buFont typeface="Proxima Nova"/>
              <a:buNone/>
              <a:defRPr sz="1600">
                <a:solidFill>
                  <a:srgbClr val="888888"/>
                </a:solidFill>
                <a:latin typeface="Proxima Nova"/>
                <a:ea typeface="Proxima Nova"/>
                <a:cs typeface="Proxima Nova"/>
                <a:sym typeface="Proxima Nova"/>
              </a:defRPr>
            </a:lvl5pPr>
            <a:lvl6pPr marL="2743200" lvl="5" indent="-228600" algn="l">
              <a:lnSpc>
                <a:spcPct val="90000"/>
              </a:lnSpc>
              <a:spcBef>
                <a:spcPts val="500"/>
              </a:spcBef>
              <a:spcAft>
                <a:spcPts val="0"/>
              </a:spcAft>
              <a:buClr>
                <a:srgbClr val="888888"/>
              </a:buClr>
              <a:buSzPts val="1600"/>
              <a:buFont typeface="Proxima Nova"/>
              <a:buNone/>
              <a:defRPr sz="1600">
                <a:solidFill>
                  <a:srgbClr val="888888"/>
                </a:solidFill>
                <a:latin typeface="Proxima Nova"/>
                <a:ea typeface="Proxima Nova"/>
                <a:cs typeface="Proxima Nova"/>
                <a:sym typeface="Proxima Nova"/>
              </a:defRPr>
            </a:lvl6pPr>
            <a:lvl7pPr marL="3200400" lvl="6" indent="-228600" algn="l">
              <a:lnSpc>
                <a:spcPct val="90000"/>
              </a:lnSpc>
              <a:spcBef>
                <a:spcPts val="500"/>
              </a:spcBef>
              <a:spcAft>
                <a:spcPts val="0"/>
              </a:spcAft>
              <a:buClr>
                <a:srgbClr val="888888"/>
              </a:buClr>
              <a:buSzPts val="1600"/>
              <a:buFont typeface="Proxima Nova"/>
              <a:buNone/>
              <a:defRPr sz="1600">
                <a:solidFill>
                  <a:srgbClr val="888888"/>
                </a:solidFill>
                <a:latin typeface="Proxima Nova"/>
                <a:ea typeface="Proxima Nova"/>
                <a:cs typeface="Proxima Nova"/>
                <a:sym typeface="Proxima Nova"/>
              </a:defRPr>
            </a:lvl7pPr>
            <a:lvl8pPr marL="3657600" lvl="7" indent="-228600" algn="l">
              <a:lnSpc>
                <a:spcPct val="90000"/>
              </a:lnSpc>
              <a:spcBef>
                <a:spcPts val="500"/>
              </a:spcBef>
              <a:spcAft>
                <a:spcPts val="0"/>
              </a:spcAft>
              <a:buClr>
                <a:srgbClr val="888888"/>
              </a:buClr>
              <a:buSzPts val="1600"/>
              <a:buFont typeface="Proxima Nova"/>
              <a:buNone/>
              <a:defRPr sz="1600">
                <a:solidFill>
                  <a:srgbClr val="888888"/>
                </a:solidFill>
                <a:latin typeface="Proxima Nova"/>
                <a:ea typeface="Proxima Nova"/>
                <a:cs typeface="Proxima Nova"/>
                <a:sym typeface="Proxima Nova"/>
              </a:defRPr>
            </a:lvl8pPr>
            <a:lvl9pPr marL="4114800" lvl="8" indent="-228600" algn="l">
              <a:lnSpc>
                <a:spcPct val="90000"/>
              </a:lnSpc>
              <a:spcBef>
                <a:spcPts val="500"/>
              </a:spcBef>
              <a:spcAft>
                <a:spcPts val="0"/>
              </a:spcAft>
              <a:buClr>
                <a:srgbClr val="888888"/>
              </a:buClr>
              <a:buSzPts val="1600"/>
              <a:buFont typeface="Proxima Nova"/>
              <a:buNone/>
              <a:defRPr sz="1600">
                <a:solidFill>
                  <a:srgbClr val="888888"/>
                </a:solidFill>
                <a:latin typeface="Proxima Nova"/>
                <a:ea typeface="Proxima Nova"/>
                <a:cs typeface="Proxima Nova"/>
                <a:sym typeface="Proxima Nova"/>
              </a:defRPr>
            </a:lvl9pPr>
          </a:lstStyle>
          <a:p>
            <a:endParaRPr/>
          </a:p>
        </p:txBody>
      </p:sp>
      <p:sp>
        <p:nvSpPr>
          <p:cNvPr id="29" name="Google Shape;29;p3"/>
          <p:cNvSpPr txBox="1">
            <a:spLocks noGrp="1"/>
          </p:cNvSpPr>
          <p:nvPr>
            <p:ph type="ftr" idx="11"/>
          </p:nvPr>
        </p:nvSpPr>
        <p:spPr>
          <a:xfrm>
            <a:off x="838200" y="6340345"/>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3"/>
          <p:cNvPicPr preferRelativeResize="0"/>
          <p:nvPr/>
        </p:nvPicPr>
        <p:blipFill rotWithShape="1">
          <a:blip r:embed="rId2">
            <a:alphaModFix/>
          </a:blip>
          <a:srcRect l="64918" t="61965" b="1818"/>
          <a:stretch/>
        </p:blipFill>
        <p:spPr>
          <a:xfrm>
            <a:off x="9534600" y="0"/>
            <a:ext cx="2657400" cy="6858000"/>
          </a:xfrm>
          <a:prstGeom prst="rect">
            <a:avLst/>
          </a:prstGeom>
          <a:noFill/>
          <a:ln>
            <a:noFill/>
          </a:ln>
        </p:spPr>
      </p:pic>
      <p:pic>
        <p:nvPicPr>
          <p:cNvPr id="32" name="Google Shape;32;p3"/>
          <p:cNvPicPr preferRelativeResize="0"/>
          <p:nvPr/>
        </p:nvPicPr>
        <p:blipFill rotWithShape="1">
          <a:blip r:embed="rId2">
            <a:alphaModFix/>
          </a:blip>
          <a:srcRect t="63783" r="64918"/>
          <a:stretch/>
        </p:blipFill>
        <p:spPr>
          <a:xfrm>
            <a:off x="9534600" y="0"/>
            <a:ext cx="2657400"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wo Content" type="twoObj">
  <p:cSld name="TWO_OBJECTS">
    <p:spTree>
      <p:nvGrpSpPr>
        <p:cNvPr id="1" name="Shape 33"/>
        <p:cNvGrpSpPr/>
        <p:nvPr/>
      </p:nvGrpSpPr>
      <p:grpSpPr>
        <a:xfrm>
          <a:off x="0" y="0"/>
          <a:ext cx="0" cy="0"/>
          <a:chOff x="0" y="0"/>
          <a:chExt cx="0" cy="0"/>
        </a:xfrm>
      </p:grpSpPr>
      <p:sp>
        <p:nvSpPr>
          <p:cNvPr id="34" name="Google Shape;3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5" name="Google Shape;35;p4"/>
          <p:cNvSpPr txBox="1">
            <a:spLocks noGrp="1"/>
          </p:cNvSpPr>
          <p:nvPr>
            <p:ph type="title"/>
          </p:nvPr>
        </p:nvSpPr>
        <p:spPr>
          <a:xfrm>
            <a:off x="846525" y="1122144"/>
            <a:ext cx="10515600" cy="132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1"/>
              </a:buClr>
              <a:buSzPts val="4400"/>
              <a:buFont typeface="Proxima Nova"/>
              <a:buNone/>
              <a:defRPr b="1">
                <a:latin typeface="Proxima Nova"/>
                <a:ea typeface="Proxima Nova"/>
                <a:cs typeface="Proxima Nova"/>
                <a:sym typeface="Proxima Nov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 name="Google Shape;36;p4"/>
          <p:cNvSpPr txBox="1">
            <a:spLocks noGrp="1"/>
          </p:cNvSpPr>
          <p:nvPr>
            <p:ph type="body" idx="1"/>
          </p:nvPr>
        </p:nvSpPr>
        <p:spPr>
          <a:xfrm>
            <a:off x="846525" y="2272450"/>
            <a:ext cx="5181600" cy="43512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chemeClr val="dk1"/>
              </a:buClr>
              <a:buSzPts val="2800"/>
              <a:buFont typeface="Proxima Nova"/>
              <a:buChar char="•"/>
              <a:defRPr>
                <a:latin typeface="Proxima Nova"/>
                <a:ea typeface="Proxima Nova"/>
                <a:cs typeface="Proxima Nova"/>
                <a:sym typeface="Proxima Nova"/>
              </a:defRPr>
            </a:lvl1pPr>
            <a:lvl2pPr marL="914400" lvl="1" indent="-381000" algn="l" rtl="0">
              <a:lnSpc>
                <a:spcPct val="90000"/>
              </a:lnSpc>
              <a:spcBef>
                <a:spcPts val="500"/>
              </a:spcBef>
              <a:spcAft>
                <a:spcPts val="0"/>
              </a:spcAft>
              <a:buClr>
                <a:schemeClr val="dk1"/>
              </a:buClr>
              <a:buSzPts val="2400"/>
              <a:buFont typeface="Proxima Nova"/>
              <a:buChar char="•"/>
              <a:defRPr>
                <a:latin typeface="Proxima Nova"/>
                <a:ea typeface="Proxima Nova"/>
                <a:cs typeface="Proxima Nova"/>
                <a:sym typeface="Proxima Nova"/>
              </a:defRPr>
            </a:lvl2pPr>
            <a:lvl3pPr marL="1371600" lvl="2" indent="-355600" algn="l" rtl="0">
              <a:lnSpc>
                <a:spcPct val="90000"/>
              </a:lnSpc>
              <a:spcBef>
                <a:spcPts val="500"/>
              </a:spcBef>
              <a:spcAft>
                <a:spcPts val="0"/>
              </a:spcAft>
              <a:buClr>
                <a:schemeClr val="dk1"/>
              </a:buClr>
              <a:buSzPts val="2000"/>
              <a:buFont typeface="Proxima Nova"/>
              <a:buChar char="•"/>
              <a:defRPr>
                <a:latin typeface="Proxima Nova"/>
                <a:ea typeface="Proxima Nova"/>
                <a:cs typeface="Proxima Nova"/>
                <a:sym typeface="Proxima Nova"/>
              </a:defRPr>
            </a:lvl3pPr>
            <a:lvl4pPr marL="1828800" lvl="3" indent="-342900" algn="l" rtl="0">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4pPr>
            <a:lvl5pPr marL="2286000" lvl="4" indent="-342900" algn="l" rtl="0">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5pPr>
            <a:lvl6pPr marL="2743200" lvl="5" indent="-342900" algn="l" rtl="0">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6pPr>
            <a:lvl7pPr marL="3200400" lvl="6" indent="-342900" algn="l" rtl="0">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7pPr>
            <a:lvl8pPr marL="3657600" lvl="7" indent="-342900" algn="l" rtl="0">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8pPr>
            <a:lvl9pPr marL="4114800" lvl="8" indent="-342900" algn="l" rtl="0">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9pPr>
          </a:lstStyle>
          <a:p>
            <a:endParaRPr/>
          </a:p>
        </p:txBody>
      </p:sp>
      <p:sp>
        <p:nvSpPr>
          <p:cNvPr id="37" name="Google Shape;37;p4"/>
          <p:cNvSpPr txBox="1">
            <a:spLocks noGrp="1"/>
          </p:cNvSpPr>
          <p:nvPr>
            <p:ph type="body" idx="2"/>
          </p:nvPr>
        </p:nvSpPr>
        <p:spPr>
          <a:xfrm>
            <a:off x="6172200" y="2272375"/>
            <a:ext cx="5181600" cy="43512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chemeClr val="dk1"/>
              </a:buClr>
              <a:buSzPts val="2800"/>
              <a:buFont typeface="Proxima Nova"/>
              <a:buChar char="•"/>
              <a:defRPr>
                <a:latin typeface="Proxima Nova"/>
                <a:ea typeface="Proxima Nova"/>
                <a:cs typeface="Proxima Nova"/>
                <a:sym typeface="Proxima Nova"/>
              </a:defRPr>
            </a:lvl1pPr>
            <a:lvl2pPr marL="914400" lvl="1" indent="-381000" algn="l" rtl="0">
              <a:lnSpc>
                <a:spcPct val="90000"/>
              </a:lnSpc>
              <a:spcBef>
                <a:spcPts val="500"/>
              </a:spcBef>
              <a:spcAft>
                <a:spcPts val="0"/>
              </a:spcAft>
              <a:buClr>
                <a:schemeClr val="dk1"/>
              </a:buClr>
              <a:buSzPts val="2400"/>
              <a:buFont typeface="Proxima Nova"/>
              <a:buChar char="•"/>
              <a:defRPr>
                <a:latin typeface="Proxima Nova"/>
                <a:ea typeface="Proxima Nova"/>
                <a:cs typeface="Proxima Nova"/>
                <a:sym typeface="Proxima Nova"/>
              </a:defRPr>
            </a:lvl2pPr>
            <a:lvl3pPr marL="1371600" lvl="2" indent="-355600" algn="l" rtl="0">
              <a:lnSpc>
                <a:spcPct val="90000"/>
              </a:lnSpc>
              <a:spcBef>
                <a:spcPts val="500"/>
              </a:spcBef>
              <a:spcAft>
                <a:spcPts val="0"/>
              </a:spcAft>
              <a:buClr>
                <a:schemeClr val="dk1"/>
              </a:buClr>
              <a:buSzPts val="2000"/>
              <a:buFont typeface="Proxima Nova"/>
              <a:buChar char="•"/>
              <a:defRPr>
                <a:latin typeface="Proxima Nova"/>
                <a:ea typeface="Proxima Nova"/>
                <a:cs typeface="Proxima Nova"/>
                <a:sym typeface="Proxima Nova"/>
              </a:defRPr>
            </a:lvl3pPr>
            <a:lvl4pPr marL="1828800" lvl="3" indent="-342900" algn="l" rtl="0">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4pPr>
            <a:lvl5pPr marL="2286000" lvl="4" indent="-342900" algn="l" rtl="0">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5pPr>
            <a:lvl6pPr marL="2743200" lvl="5" indent="-342900" algn="l" rtl="0">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6pPr>
            <a:lvl7pPr marL="3200400" lvl="6" indent="-342900" algn="l" rtl="0">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7pPr>
            <a:lvl8pPr marL="3657600" lvl="7" indent="-342900" algn="l" rtl="0">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8pPr>
            <a:lvl9pPr marL="4114800" lvl="8" indent="-342900" algn="l" rtl="0">
              <a:lnSpc>
                <a:spcPct val="90000"/>
              </a:lnSpc>
              <a:spcBef>
                <a:spcPts val="500"/>
              </a:spcBef>
              <a:spcAft>
                <a:spcPts val="0"/>
              </a:spcAft>
              <a:buClr>
                <a:schemeClr val="dk1"/>
              </a:buClr>
              <a:buSzPts val="1800"/>
              <a:buFont typeface="Proxima Nova"/>
              <a:buChar char="•"/>
              <a:defRPr>
                <a:latin typeface="Proxima Nova"/>
                <a:ea typeface="Proxima Nova"/>
                <a:cs typeface="Proxima Nova"/>
                <a:sym typeface="Proxima Nova"/>
              </a:defRPr>
            </a:lvl9pPr>
          </a:lstStyle>
          <a:p>
            <a:endParaRPr/>
          </a:p>
        </p:txBody>
      </p:sp>
      <p:cxnSp>
        <p:nvCxnSpPr>
          <p:cNvPr id="38" name="Google Shape;38;p4"/>
          <p:cNvCxnSpPr/>
          <p:nvPr/>
        </p:nvCxnSpPr>
        <p:spPr>
          <a:xfrm>
            <a:off x="922713" y="897403"/>
            <a:ext cx="1620900" cy="0"/>
          </a:xfrm>
          <a:prstGeom prst="straightConnector1">
            <a:avLst/>
          </a:prstGeom>
          <a:noFill/>
          <a:ln w="76200" cap="flat" cmpd="sng">
            <a:solidFill>
              <a:srgbClr val="FBCF0D"/>
            </a:solidFill>
            <a:prstDash val="solid"/>
            <a:miter lim="800000"/>
            <a:headEnd type="none" w="sm" len="sm"/>
            <a:tailEnd type="none" w="sm" len="sm"/>
          </a:ln>
        </p:spPr>
      </p:cxnSp>
      <p:pic>
        <p:nvPicPr>
          <p:cNvPr id="39" name="Google Shape;39;p4"/>
          <p:cNvPicPr preferRelativeResize="0"/>
          <p:nvPr/>
        </p:nvPicPr>
        <p:blipFill>
          <a:blip r:embed="rId2">
            <a:alphaModFix/>
          </a:blip>
          <a:stretch>
            <a:fillRect/>
          </a:stretch>
        </p:blipFill>
        <p:spPr>
          <a:xfrm>
            <a:off x="881750" y="6221500"/>
            <a:ext cx="1320475" cy="478350"/>
          </a:xfrm>
          <a:prstGeom prst="rect">
            <a:avLst/>
          </a:prstGeom>
          <a:noFill/>
          <a:ln>
            <a:noFill/>
          </a:ln>
        </p:spPr>
      </p:pic>
      <p:sp>
        <p:nvSpPr>
          <p:cNvPr id="40" name="Google Shape;40;p4"/>
          <p:cNvSpPr txBox="1"/>
          <p:nvPr/>
        </p:nvSpPr>
        <p:spPr>
          <a:xfrm>
            <a:off x="4266125" y="6386800"/>
            <a:ext cx="4670400" cy="30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rgbClr val="888888"/>
                </a:solidFill>
                <a:latin typeface="Proxima Nova"/>
                <a:ea typeface="Proxima Nova"/>
                <a:cs typeface="Proxima Nova"/>
                <a:sym typeface="Proxima Nova"/>
              </a:rPr>
              <a:t>© 2020 Technology Access Foundation. All Rights Reserved</a:t>
            </a:r>
            <a:endParaRPr>
              <a:latin typeface="Proxima Nova"/>
              <a:ea typeface="Proxima Nova"/>
              <a:cs typeface="Proxima Nova"/>
              <a:sym typeface="Proxima Nova"/>
            </a:endParaRPr>
          </a:p>
        </p:txBody>
      </p:sp>
      <p:cxnSp>
        <p:nvCxnSpPr>
          <p:cNvPr id="41" name="Google Shape;41;p4"/>
          <p:cNvCxnSpPr/>
          <p:nvPr/>
        </p:nvCxnSpPr>
        <p:spPr>
          <a:xfrm>
            <a:off x="861750" y="6106650"/>
            <a:ext cx="10479300" cy="0"/>
          </a:xfrm>
          <a:prstGeom prst="straightConnector1">
            <a:avLst/>
          </a:prstGeom>
          <a:noFill/>
          <a:ln w="9525" cap="flat" cmpd="sng">
            <a:solidFill>
              <a:schemeClr val="lt2"/>
            </a:solidFill>
            <a:prstDash val="dash"/>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My Role at TAF">
    <p:spTree>
      <p:nvGrpSpPr>
        <p:cNvPr id="1" name="Shape 42"/>
        <p:cNvGrpSpPr/>
        <p:nvPr/>
      </p:nvGrpSpPr>
      <p:grpSpPr>
        <a:xfrm>
          <a:off x="0" y="0"/>
          <a:ext cx="0" cy="0"/>
          <a:chOff x="0" y="0"/>
          <a:chExt cx="0" cy="0"/>
        </a:xfrm>
      </p:grpSpPr>
      <p:sp>
        <p:nvSpPr>
          <p:cNvPr id="43" name="Google Shape;43;p5"/>
          <p:cNvSpPr txBox="1">
            <a:spLocks noGrp="1"/>
          </p:cNvSpPr>
          <p:nvPr>
            <p:ph type="body" idx="1"/>
          </p:nvPr>
        </p:nvSpPr>
        <p:spPr>
          <a:xfrm>
            <a:off x="5183188" y="1428002"/>
            <a:ext cx="6172200" cy="4433048"/>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atin typeface="Arial"/>
                <a:ea typeface="Arial"/>
                <a:cs typeface="Arial"/>
                <a:sym typeface="Arial"/>
              </a:defRPr>
            </a:lvl1pPr>
            <a:lvl2pPr marL="914400" lvl="1" indent="-406400" algn="l">
              <a:lnSpc>
                <a:spcPct val="90000"/>
              </a:lnSpc>
              <a:spcBef>
                <a:spcPts val="500"/>
              </a:spcBef>
              <a:spcAft>
                <a:spcPts val="0"/>
              </a:spcAft>
              <a:buClr>
                <a:schemeClr val="dk1"/>
              </a:buClr>
              <a:buSzPts val="2800"/>
              <a:buChar char="•"/>
              <a:defRPr sz="2800">
                <a:latin typeface="Arial"/>
                <a:ea typeface="Arial"/>
                <a:cs typeface="Arial"/>
                <a:sym typeface="Arial"/>
              </a:defRPr>
            </a:lvl2pPr>
            <a:lvl3pPr marL="1371600" lvl="2" indent="-381000" algn="l">
              <a:lnSpc>
                <a:spcPct val="90000"/>
              </a:lnSpc>
              <a:spcBef>
                <a:spcPts val="500"/>
              </a:spcBef>
              <a:spcAft>
                <a:spcPts val="0"/>
              </a:spcAft>
              <a:buClr>
                <a:schemeClr val="dk1"/>
              </a:buClr>
              <a:buSzPts val="2400"/>
              <a:buChar char="•"/>
              <a:defRPr sz="2400">
                <a:latin typeface="Arial"/>
                <a:ea typeface="Arial"/>
                <a:cs typeface="Arial"/>
                <a:sym typeface="Arial"/>
              </a:defRPr>
            </a:lvl3pPr>
            <a:lvl4pPr marL="1828800" lvl="3" indent="-355600" algn="l">
              <a:lnSpc>
                <a:spcPct val="90000"/>
              </a:lnSpc>
              <a:spcBef>
                <a:spcPts val="500"/>
              </a:spcBef>
              <a:spcAft>
                <a:spcPts val="0"/>
              </a:spcAft>
              <a:buClr>
                <a:schemeClr val="dk1"/>
              </a:buClr>
              <a:buSzPts val="2000"/>
              <a:buChar char="•"/>
              <a:defRPr sz="2000">
                <a:latin typeface="Arial"/>
                <a:ea typeface="Arial"/>
                <a:cs typeface="Arial"/>
                <a:sym typeface="Arial"/>
              </a:defRPr>
            </a:lvl4pPr>
            <a:lvl5pPr marL="2286000" lvl="4" indent="-355600" algn="l">
              <a:lnSpc>
                <a:spcPct val="90000"/>
              </a:lnSpc>
              <a:spcBef>
                <a:spcPts val="500"/>
              </a:spcBef>
              <a:spcAft>
                <a:spcPts val="0"/>
              </a:spcAft>
              <a:buClr>
                <a:schemeClr val="dk1"/>
              </a:buClr>
              <a:buSzPts val="2000"/>
              <a:buChar char="•"/>
              <a:defRPr sz="2000">
                <a:latin typeface="Arial"/>
                <a:ea typeface="Arial"/>
                <a:cs typeface="Arial"/>
                <a:sym typeface="Aria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4" name="Google Shape;4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5"/>
          <p:cNvSpPr txBox="1">
            <a:spLocks noGrp="1"/>
          </p:cNvSpPr>
          <p:nvPr>
            <p:ph type="title"/>
          </p:nvPr>
        </p:nvSpPr>
        <p:spPr>
          <a:xfrm>
            <a:off x="836612" y="1123202"/>
            <a:ext cx="4209300" cy="13257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4400"/>
              <a:buFont typeface="Proxima Nova"/>
              <a:buNone/>
              <a:defRPr b="1">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6" name="Google Shape;46;p5"/>
          <p:cNvCxnSpPr/>
          <p:nvPr/>
        </p:nvCxnSpPr>
        <p:spPr>
          <a:xfrm>
            <a:off x="921125" y="900959"/>
            <a:ext cx="1620900" cy="0"/>
          </a:xfrm>
          <a:prstGeom prst="straightConnector1">
            <a:avLst/>
          </a:prstGeom>
          <a:noFill/>
          <a:ln w="76200" cap="flat" cmpd="sng">
            <a:solidFill>
              <a:srgbClr val="FBCF0D"/>
            </a:solidFill>
            <a:prstDash val="solid"/>
            <a:miter lim="800000"/>
            <a:headEnd type="none" w="sm" len="sm"/>
            <a:tailEnd type="none" w="sm" len="sm"/>
          </a:ln>
        </p:spPr>
      </p:cxnSp>
      <p:pic>
        <p:nvPicPr>
          <p:cNvPr id="47" name="Google Shape;47;p5"/>
          <p:cNvPicPr preferRelativeResize="0"/>
          <p:nvPr/>
        </p:nvPicPr>
        <p:blipFill>
          <a:blip r:embed="rId2">
            <a:alphaModFix/>
          </a:blip>
          <a:stretch>
            <a:fillRect/>
          </a:stretch>
        </p:blipFill>
        <p:spPr>
          <a:xfrm>
            <a:off x="881750" y="6221500"/>
            <a:ext cx="1320475" cy="478350"/>
          </a:xfrm>
          <a:prstGeom prst="rect">
            <a:avLst/>
          </a:prstGeom>
          <a:noFill/>
          <a:ln>
            <a:noFill/>
          </a:ln>
        </p:spPr>
      </p:pic>
      <p:sp>
        <p:nvSpPr>
          <p:cNvPr id="48" name="Google Shape;48;p5"/>
          <p:cNvSpPr txBox="1"/>
          <p:nvPr/>
        </p:nvSpPr>
        <p:spPr>
          <a:xfrm>
            <a:off x="4266125" y="6386800"/>
            <a:ext cx="4670400" cy="30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rgbClr val="888888"/>
                </a:solidFill>
                <a:latin typeface="Proxima Nova"/>
                <a:ea typeface="Proxima Nova"/>
                <a:cs typeface="Proxima Nova"/>
                <a:sym typeface="Proxima Nova"/>
              </a:rPr>
              <a:t>© 2020 Technology Access Foundation. All Rights Reserved</a:t>
            </a:r>
            <a:endParaRPr>
              <a:latin typeface="Proxima Nova"/>
              <a:ea typeface="Proxima Nova"/>
              <a:cs typeface="Proxima Nova"/>
              <a:sym typeface="Proxima Nova"/>
            </a:endParaRPr>
          </a:p>
        </p:txBody>
      </p:sp>
      <p:cxnSp>
        <p:nvCxnSpPr>
          <p:cNvPr id="49" name="Google Shape;49;p5"/>
          <p:cNvCxnSpPr/>
          <p:nvPr/>
        </p:nvCxnSpPr>
        <p:spPr>
          <a:xfrm>
            <a:off x="861750" y="6106650"/>
            <a:ext cx="10479300" cy="0"/>
          </a:xfrm>
          <a:prstGeom prst="straightConnector1">
            <a:avLst/>
          </a:prstGeom>
          <a:noFill/>
          <a:ln w="9525" cap="flat" cmpd="sng">
            <a:solidFill>
              <a:schemeClr val="lt2"/>
            </a:solidFill>
            <a:prstDash val="dash"/>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Blank)">
  <p:cSld name="Title Only (Blank)">
    <p:spTree>
      <p:nvGrpSpPr>
        <p:cNvPr id="1" name="Shape 50"/>
        <p:cNvGrpSpPr/>
        <p:nvPr/>
      </p:nvGrpSpPr>
      <p:grpSpPr>
        <a:xfrm>
          <a:off x="0" y="0"/>
          <a:ext cx="0" cy="0"/>
          <a:chOff x="0" y="0"/>
          <a:chExt cx="0" cy="0"/>
        </a:xfrm>
      </p:grpSpPr>
      <p:sp>
        <p:nvSpPr>
          <p:cNvPr id="51" name="Google Shape;5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6"/>
          <p:cNvSpPr txBox="1">
            <a:spLocks noGrp="1"/>
          </p:cNvSpPr>
          <p:nvPr>
            <p:ph type="title"/>
          </p:nvPr>
        </p:nvSpPr>
        <p:spPr>
          <a:xfrm>
            <a:off x="846525" y="1122144"/>
            <a:ext cx="10515600" cy="132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1"/>
              </a:buClr>
              <a:buSzPts val="4400"/>
              <a:buFont typeface="Proxima Nova"/>
              <a:buNone/>
              <a:defRPr b="1">
                <a:latin typeface="Proxima Nova"/>
                <a:ea typeface="Proxima Nova"/>
                <a:cs typeface="Proxima Nova"/>
                <a:sym typeface="Proxima Nov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53" name="Google Shape;53;p6"/>
          <p:cNvCxnSpPr/>
          <p:nvPr/>
        </p:nvCxnSpPr>
        <p:spPr>
          <a:xfrm>
            <a:off x="922713" y="897403"/>
            <a:ext cx="1620900" cy="0"/>
          </a:xfrm>
          <a:prstGeom prst="straightConnector1">
            <a:avLst/>
          </a:prstGeom>
          <a:noFill/>
          <a:ln w="76200" cap="flat" cmpd="sng">
            <a:solidFill>
              <a:srgbClr val="FBCF0D"/>
            </a:solidFill>
            <a:prstDash val="solid"/>
            <a:miter lim="800000"/>
            <a:headEnd type="none" w="sm" len="sm"/>
            <a:tailEnd type="none" w="sm" len="sm"/>
          </a:ln>
        </p:spPr>
      </p:cxnSp>
      <p:pic>
        <p:nvPicPr>
          <p:cNvPr id="54" name="Google Shape;54;p6"/>
          <p:cNvPicPr preferRelativeResize="0"/>
          <p:nvPr/>
        </p:nvPicPr>
        <p:blipFill>
          <a:blip r:embed="rId2">
            <a:alphaModFix/>
          </a:blip>
          <a:stretch>
            <a:fillRect/>
          </a:stretch>
        </p:blipFill>
        <p:spPr>
          <a:xfrm>
            <a:off x="881750" y="6221500"/>
            <a:ext cx="1320475" cy="478350"/>
          </a:xfrm>
          <a:prstGeom prst="rect">
            <a:avLst/>
          </a:prstGeom>
          <a:noFill/>
          <a:ln>
            <a:noFill/>
          </a:ln>
        </p:spPr>
      </p:pic>
      <p:sp>
        <p:nvSpPr>
          <p:cNvPr id="55" name="Google Shape;55;p6"/>
          <p:cNvSpPr txBox="1"/>
          <p:nvPr/>
        </p:nvSpPr>
        <p:spPr>
          <a:xfrm>
            <a:off x="4266125" y="6386800"/>
            <a:ext cx="4670400" cy="30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rgbClr val="888888"/>
                </a:solidFill>
                <a:latin typeface="Proxima Nova"/>
                <a:ea typeface="Proxima Nova"/>
                <a:cs typeface="Proxima Nova"/>
                <a:sym typeface="Proxima Nova"/>
              </a:rPr>
              <a:t>© 2020 Technology Access Foundation. All Rights Reserved</a:t>
            </a:r>
            <a:endParaRPr>
              <a:latin typeface="Proxima Nova"/>
              <a:ea typeface="Proxima Nova"/>
              <a:cs typeface="Proxima Nova"/>
              <a:sym typeface="Proxima Nova"/>
            </a:endParaRPr>
          </a:p>
        </p:txBody>
      </p:sp>
      <p:cxnSp>
        <p:nvCxnSpPr>
          <p:cNvPr id="56" name="Google Shape;56;p6"/>
          <p:cNvCxnSpPr/>
          <p:nvPr/>
        </p:nvCxnSpPr>
        <p:spPr>
          <a:xfrm>
            <a:off x="861750" y="6106650"/>
            <a:ext cx="10479300" cy="0"/>
          </a:xfrm>
          <a:prstGeom prst="straightConnector1">
            <a:avLst/>
          </a:prstGeom>
          <a:noFill/>
          <a:ln w="9525" cap="flat" cmpd="sng">
            <a:solidFill>
              <a:schemeClr val="lt2"/>
            </a:solidFill>
            <a:prstDash val="dash"/>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ntent">
  <p:cSld name="Title Only (Blank)_1">
    <p:spTree>
      <p:nvGrpSpPr>
        <p:cNvPr id="1" name="Shape 57"/>
        <p:cNvGrpSpPr/>
        <p:nvPr/>
      </p:nvGrpSpPr>
      <p:grpSpPr>
        <a:xfrm>
          <a:off x="0" y="0"/>
          <a:ext cx="0" cy="0"/>
          <a:chOff x="0" y="0"/>
          <a:chExt cx="0" cy="0"/>
        </a:xfrm>
      </p:grpSpPr>
      <p:sp>
        <p:nvSpPr>
          <p:cNvPr id="58" name="Google Shape;58;p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9" name="Google Shape;59;p7"/>
          <p:cNvSpPr txBox="1">
            <a:spLocks noGrp="1"/>
          </p:cNvSpPr>
          <p:nvPr>
            <p:ph type="title"/>
          </p:nvPr>
        </p:nvSpPr>
        <p:spPr>
          <a:xfrm>
            <a:off x="846525" y="1122144"/>
            <a:ext cx="10515600" cy="132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1"/>
              </a:buClr>
              <a:buSzPts val="4400"/>
              <a:buFont typeface="Proxima Nova"/>
              <a:buNone/>
              <a:defRPr b="1">
                <a:latin typeface="Proxima Nova"/>
                <a:ea typeface="Proxima Nova"/>
                <a:cs typeface="Proxima Nova"/>
                <a:sym typeface="Proxima Nov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60" name="Google Shape;60;p7"/>
          <p:cNvCxnSpPr/>
          <p:nvPr/>
        </p:nvCxnSpPr>
        <p:spPr>
          <a:xfrm>
            <a:off x="922713" y="897403"/>
            <a:ext cx="1620900" cy="0"/>
          </a:xfrm>
          <a:prstGeom prst="straightConnector1">
            <a:avLst/>
          </a:prstGeom>
          <a:noFill/>
          <a:ln w="76200" cap="flat" cmpd="sng">
            <a:solidFill>
              <a:srgbClr val="FBCF0D"/>
            </a:solidFill>
            <a:prstDash val="solid"/>
            <a:miter lim="800000"/>
            <a:headEnd type="none" w="sm" len="sm"/>
            <a:tailEnd type="none" w="sm" len="sm"/>
          </a:ln>
        </p:spPr>
      </p:cxnSp>
      <p:pic>
        <p:nvPicPr>
          <p:cNvPr id="61" name="Google Shape;61;p7"/>
          <p:cNvPicPr preferRelativeResize="0"/>
          <p:nvPr/>
        </p:nvPicPr>
        <p:blipFill>
          <a:blip r:embed="rId2">
            <a:alphaModFix/>
          </a:blip>
          <a:stretch>
            <a:fillRect/>
          </a:stretch>
        </p:blipFill>
        <p:spPr>
          <a:xfrm>
            <a:off x="881750" y="6221500"/>
            <a:ext cx="1320475" cy="478350"/>
          </a:xfrm>
          <a:prstGeom prst="rect">
            <a:avLst/>
          </a:prstGeom>
          <a:noFill/>
          <a:ln>
            <a:noFill/>
          </a:ln>
        </p:spPr>
      </p:pic>
      <p:sp>
        <p:nvSpPr>
          <p:cNvPr id="62" name="Google Shape;62;p7"/>
          <p:cNvSpPr txBox="1"/>
          <p:nvPr/>
        </p:nvSpPr>
        <p:spPr>
          <a:xfrm>
            <a:off x="4266125" y="6386800"/>
            <a:ext cx="4670400" cy="30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rgbClr val="888888"/>
                </a:solidFill>
                <a:latin typeface="Proxima Nova"/>
                <a:ea typeface="Proxima Nova"/>
                <a:cs typeface="Proxima Nova"/>
                <a:sym typeface="Proxima Nova"/>
              </a:rPr>
              <a:t>© 2020 Technology Access Foundation. All Rights Reserved</a:t>
            </a:r>
            <a:endParaRPr>
              <a:latin typeface="Proxima Nova"/>
              <a:ea typeface="Proxima Nova"/>
              <a:cs typeface="Proxima Nova"/>
              <a:sym typeface="Proxima Nova"/>
            </a:endParaRPr>
          </a:p>
        </p:txBody>
      </p:sp>
      <p:cxnSp>
        <p:nvCxnSpPr>
          <p:cNvPr id="63" name="Google Shape;63;p7"/>
          <p:cNvCxnSpPr/>
          <p:nvPr/>
        </p:nvCxnSpPr>
        <p:spPr>
          <a:xfrm>
            <a:off x="861750" y="6106650"/>
            <a:ext cx="10479300" cy="0"/>
          </a:xfrm>
          <a:prstGeom prst="straightConnector1">
            <a:avLst/>
          </a:prstGeom>
          <a:noFill/>
          <a:ln w="9525" cap="flat" cmpd="sng">
            <a:solidFill>
              <a:schemeClr val="lt2"/>
            </a:solidFill>
            <a:prstDash val="dash"/>
            <a:round/>
            <a:headEnd type="none" w="med" len="med"/>
            <a:tailEnd type="none" w="med" len="med"/>
          </a:ln>
        </p:spPr>
      </p:cxnSp>
      <p:sp>
        <p:nvSpPr>
          <p:cNvPr id="64" name="Google Shape;64;p7"/>
          <p:cNvSpPr/>
          <p:nvPr/>
        </p:nvSpPr>
        <p:spPr>
          <a:xfrm>
            <a:off x="922725" y="2304775"/>
            <a:ext cx="3141300" cy="35322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a:off x="4477700" y="2222925"/>
            <a:ext cx="3141300" cy="35322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a:off x="8032675" y="2222925"/>
            <a:ext cx="3141300" cy="35322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txBox="1">
            <a:spLocks noGrp="1"/>
          </p:cNvSpPr>
          <p:nvPr>
            <p:ph type="subTitle" idx="1"/>
          </p:nvPr>
        </p:nvSpPr>
        <p:spPr>
          <a:xfrm>
            <a:off x="1213750" y="2653700"/>
            <a:ext cx="2495700" cy="478500"/>
          </a:xfrm>
          <a:prstGeom prst="rect">
            <a:avLst/>
          </a:prstGeom>
        </p:spPr>
        <p:txBody>
          <a:bodyPr spcFirstLastPara="1" wrap="square" lIns="91425" tIns="45700" rIns="91425" bIns="45700" anchor="ctr" anchorCtr="0">
            <a:noAutofit/>
          </a:bodyPr>
          <a:lstStyle>
            <a:lvl1pPr lvl="0">
              <a:spcBef>
                <a:spcPts val="1000"/>
              </a:spcBef>
              <a:spcAft>
                <a:spcPts val="0"/>
              </a:spcAft>
              <a:buSzPts val="2400"/>
              <a:buFont typeface="Proxima Nova"/>
              <a:buNone/>
              <a:defRPr sz="2400" b="1">
                <a:latin typeface="Proxima Nova"/>
                <a:ea typeface="Proxima Nova"/>
                <a:cs typeface="Proxima Nova"/>
                <a:sym typeface="Proxima Nova"/>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68" name="Google Shape;68;p7"/>
          <p:cNvSpPr txBox="1">
            <a:spLocks noGrp="1"/>
          </p:cNvSpPr>
          <p:nvPr>
            <p:ph type="subTitle" idx="2"/>
          </p:nvPr>
        </p:nvSpPr>
        <p:spPr>
          <a:xfrm>
            <a:off x="4856475" y="2577500"/>
            <a:ext cx="2495700" cy="478500"/>
          </a:xfrm>
          <a:prstGeom prst="rect">
            <a:avLst/>
          </a:prstGeom>
        </p:spPr>
        <p:txBody>
          <a:bodyPr spcFirstLastPara="1" wrap="square" lIns="91425" tIns="45700" rIns="91425" bIns="45700" anchor="ctr" anchorCtr="0">
            <a:noAutofit/>
          </a:bodyPr>
          <a:lstStyle>
            <a:lvl1pPr lvl="0" rtl="0">
              <a:spcBef>
                <a:spcPts val="1000"/>
              </a:spcBef>
              <a:spcAft>
                <a:spcPts val="0"/>
              </a:spcAft>
              <a:buSzPts val="2400"/>
              <a:buFont typeface="Proxima Nova"/>
              <a:buNone/>
              <a:defRPr sz="2400" b="1">
                <a:latin typeface="Proxima Nova"/>
                <a:ea typeface="Proxima Nova"/>
                <a:cs typeface="Proxima Nova"/>
                <a:sym typeface="Proxima Nova"/>
              </a:defRPr>
            </a:lvl1pPr>
            <a:lvl2pPr lvl="1" rtl="0">
              <a:spcBef>
                <a:spcPts val="500"/>
              </a:spcBef>
              <a:spcAft>
                <a:spcPts val="0"/>
              </a:spcAft>
              <a:buSzPts val="2400"/>
              <a:buFont typeface="Proxima Nova"/>
              <a:buNone/>
              <a:defRPr>
                <a:latin typeface="Proxima Nova"/>
                <a:ea typeface="Proxima Nova"/>
                <a:cs typeface="Proxima Nova"/>
                <a:sym typeface="Proxima Nova"/>
              </a:defRPr>
            </a:lvl2pPr>
            <a:lvl3pPr lvl="2" rtl="0">
              <a:spcBef>
                <a:spcPts val="500"/>
              </a:spcBef>
              <a:spcAft>
                <a:spcPts val="0"/>
              </a:spcAft>
              <a:buSzPts val="2000"/>
              <a:buFont typeface="Proxima Nova"/>
              <a:buNone/>
              <a:defRPr>
                <a:latin typeface="Proxima Nova"/>
                <a:ea typeface="Proxima Nova"/>
                <a:cs typeface="Proxima Nova"/>
                <a:sym typeface="Proxima Nova"/>
              </a:defRPr>
            </a:lvl3pPr>
            <a:lvl4pPr lvl="3" rtl="0">
              <a:spcBef>
                <a:spcPts val="500"/>
              </a:spcBef>
              <a:spcAft>
                <a:spcPts val="0"/>
              </a:spcAft>
              <a:buSzPts val="1800"/>
              <a:buFont typeface="Proxima Nova"/>
              <a:buNone/>
              <a:defRPr>
                <a:latin typeface="Proxima Nova"/>
                <a:ea typeface="Proxima Nova"/>
                <a:cs typeface="Proxima Nova"/>
                <a:sym typeface="Proxima Nova"/>
              </a:defRPr>
            </a:lvl4pPr>
            <a:lvl5pPr lvl="4" rtl="0">
              <a:spcBef>
                <a:spcPts val="500"/>
              </a:spcBef>
              <a:spcAft>
                <a:spcPts val="0"/>
              </a:spcAft>
              <a:buSzPts val="1800"/>
              <a:buFont typeface="Proxima Nova"/>
              <a:buNone/>
              <a:defRPr>
                <a:latin typeface="Proxima Nova"/>
                <a:ea typeface="Proxima Nova"/>
                <a:cs typeface="Proxima Nova"/>
                <a:sym typeface="Proxima Nova"/>
              </a:defRPr>
            </a:lvl5pPr>
            <a:lvl6pPr lvl="5" rtl="0">
              <a:spcBef>
                <a:spcPts val="500"/>
              </a:spcBef>
              <a:spcAft>
                <a:spcPts val="0"/>
              </a:spcAft>
              <a:buSzPts val="1800"/>
              <a:buFont typeface="Proxima Nova"/>
              <a:buNone/>
              <a:defRPr>
                <a:latin typeface="Proxima Nova"/>
                <a:ea typeface="Proxima Nova"/>
                <a:cs typeface="Proxima Nova"/>
                <a:sym typeface="Proxima Nova"/>
              </a:defRPr>
            </a:lvl6pPr>
            <a:lvl7pPr lvl="6" rtl="0">
              <a:spcBef>
                <a:spcPts val="500"/>
              </a:spcBef>
              <a:spcAft>
                <a:spcPts val="0"/>
              </a:spcAft>
              <a:buSzPts val="1800"/>
              <a:buFont typeface="Proxima Nova"/>
              <a:buNone/>
              <a:defRPr>
                <a:latin typeface="Proxima Nova"/>
                <a:ea typeface="Proxima Nova"/>
                <a:cs typeface="Proxima Nova"/>
                <a:sym typeface="Proxima Nova"/>
              </a:defRPr>
            </a:lvl7pPr>
            <a:lvl8pPr lvl="7" rtl="0">
              <a:spcBef>
                <a:spcPts val="500"/>
              </a:spcBef>
              <a:spcAft>
                <a:spcPts val="0"/>
              </a:spcAft>
              <a:buSzPts val="1800"/>
              <a:buFont typeface="Proxima Nova"/>
              <a:buNone/>
              <a:defRPr>
                <a:latin typeface="Proxima Nova"/>
                <a:ea typeface="Proxima Nova"/>
                <a:cs typeface="Proxima Nova"/>
                <a:sym typeface="Proxima Nova"/>
              </a:defRPr>
            </a:lvl8pPr>
            <a:lvl9pPr lvl="8" rtl="0">
              <a:spcBef>
                <a:spcPts val="500"/>
              </a:spcBef>
              <a:spcAft>
                <a:spcPts val="0"/>
              </a:spcAft>
              <a:buSzPts val="1800"/>
              <a:buFont typeface="Proxima Nova"/>
              <a:buNone/>
              <a:defRPr>
                <a:latin typeface="Proxima Nova"/>
                <a:ea typeface="Proxima Nova"/>
                <a:cs typeface="Proxima Nova"/>
                <a:sym typeface="Proxima Nova"/>
              </a:defRPr>
            </a:lvl9pPr>
          </a:lstStyle>
          <a:p>
            <a:endParaRPr/>
          </a:p>
        </p:txBody>
      </p:sp>
      <p:sp>
        <p:nvSpPr>
          <p:cNvPr id="69" name="Google Shape;69;p7"/>
          <p:cNvSpPr txBox="1">
            <a:spLocks noGrp="1"/>
          </p:cNvSpPr>
          <p:nvPr>
            <p:ph type="subTitle" idx="3"/>
          </p:nvPr>
        </p:nvSpPr>
        <p:spPr>
          <a:xfrm>
            <a:off x="8355475" y="2577500"/>
            <a:ext cx="2495700" cy="478500"/>
          </a:xfrm>
          <a:prstGeom prst="rect">
            <a:avLst/>
          </a:prstGeom>
        </p:spPr>
        <p:txBody>
          <a:bodyPr spcFirstLastPara="1" wrap="square" lIns="91425" tIns="45700" rIns="91425" bIns="45700" anchor="ctr" anchorCtr="0">
            <a:noAutofit/>
          </a:bodyPr>
          <a:lstStyle>
            <a:lvl1pPr lvl="0" rtl="0">
              <a:spcBef>
                <a:spcPts val="1000"/>
              </a:spcBef>
              <a:spcAft>
                <a:spcPts val="0"/>
              </a:spcAft>
              <a:buSzPts val="2400"/>
              <a:buFont typeface="Proxima Nova"/>
              <a:buNone/>
              <a:defRPr sz="2400" b="1">
                <a:latin typeface="Proxima Nova"/>
                <a:ea typeface="Proxima Nova"/>
                <a:cs typeface="Proxima Nova"/>
                <a:sym typeface="Proxima Nova"/>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70" name="Google Shape;70;p7"/>
          <p:cNvSpPr txBox="1">
            <a:spLocks noGrp="1"/>
          </p:cNvSpPr>
          <p:nvPr>
            <p:ph type="body" idx="4"/>
          </p:nvPr>
        </p:nvSpPr>
        <p:spPr>
          <a:xfrm>
            <a:off x="1200100" y="3668500"/>
            <a:ext cx="2495700" cy="1854600"/>
          </a:xfrm>
          <a:prstGeom prst="rect">
            <a:avLst/>
          </a:prstGeom>
        </p:spPr>
        <p:txBody>
          <a:bodyPr spcFirstLastPara="1" wrap="square" lIns="91425" tIns="45700" rIns="91425" bIns="45700" anchor="t" anchorCtr="0">
            <a:noAutofit/>
          </a:bodyPr>
          <a:lstStyle>
            <a:lvl1pPr marL="457200" lvl="0" indent="-342900">
              <a:spcBef>
                <a:spcPts val="1000"/>
              </a:spcBef>
              <a:spcAft>
                <a:spcPts val="0"/>
              </a:spcAft>
              <a:buSzPts val="1800"/>
              <a:buFont typeface="Proxima Nova"/>
              <a:buChar char="•"/>
              <a:defRPr sz="1800">
                <a:latin typeface="Proxima Nova"/>
                <a:ea typeface="Proxima Nova"/>
                <a:cs typeface="Proxima Nova"/>
                <a:sym typeface="Proxima Nova"/>
              </a:defRPr>
            </a:lvl1pPr>
            <a:lvl2pPr marL="914400" lvl="1" indent="-342900">
              <a:spcBef>
                <a:spcPts val="500"/>
              </a:spcBef>
              <a:spcAft>
                <a:spcPts val="0"/>
              </a:spcAft>
              <a:buSzPts val="1800"/>
              <a:buFont typeface="Proxima Nova"/>
              <a:buChar char="•"/>
              <a:defRPr sz="1800">
                <a:latin typeface="Proxima Nova"/>
                <a:ea typeface="Proxima Nova"/>
                <a:cs typeface="Proxima Nova"/>
                <a:sym typeface="Proxima Nova"/>
              </a:defRPr>
            </a:lvl2pPr>
            <a:lvl3pPr marL="1371600" lvl="2" indent="-342900">
              <a:spcBef>
                <a:spcPts val="500"/>
              </a:spcBef>
              <a:spcAft>
                <a:spcPts val="0"/>
              </a:spcAft>
              <a:buSzPts val="1800"/>
              <a:buFont typeface="Proxima Nova"/>
              <a:buChar char="•"/>
              <a:defRPr sz="1800">
                <a:latin typeface="Proxima Nova"/>
                <a:ea typeface="Proxima Nova"/>
                <a:cs typeface="Proxima Nova"/>
                <a:sym typeface="Proxima Nova"/>
              </a:defRPr>
            </a:lvl3pPr>
            <a:lvl4pPr marL="1828800" lvl="3" indent="-342900">
              <a:spcBef>
                <a:spcPts val="500"/>
              </a:spcBef>
              <a:spcAft>
                <a:spcPts val="0"/>
              </a:spcAft>
              <a:buSzPts val="1800"/>
              <a:buFont typeface="Proxima Nova"/>
              <a:buChar char="•"/>
              <a:defRPr>
                <a:latin typeface="Proxima Nova"/>
                <a:ea typeface="Proxima Nova"/>
                <a:cs typeface="Proxima Nova"/>
                <a:sym typeface="Proxima Nova"/>
              </a:defRPr>
            </a:lvl4pPr>
            <a:lvl5pPr marL="2286000" lvl="4" indent="-342900">
              <a:spcBef>
                <a:spcPts val="500"/>
              </a:spcBef>
              <a:spcAft>
                <a:spcPts val="0"/>
              </a:spcAft>
              <a:buSzPts val="1800"/>
              <a:buFont typeface="Proxima Nova"/>
              <a:buChar char="•"/>
              <a:defRPr>
                <a:latin typeface="Proxima Nova"/>
                <a:ea typeface="Proxima Nova"/>
                <a:cs typeface="Proxima Nova"/>
                <a:sym typeface="Proxima Nova"/>
              </a:defRPr>
            </a:lvl5pPr>
            <a:lvl6pPr marL="2743200" lvl="5" indent="-342900">
              <a:spcBef>
                <a:spcPts val="500"/>
              </a:spcBef>
              <a:spcAft>
                <a:spcPts val="0"/>
              </a:spcAft>
              <a:buSzPts val="1800"/>
              <a:buFont typeface="Proxima Nova"/>
              <a:buChar char="•"/>
              <a:defRPr>
                <a:latin typeface="Proxima Nova"/>
                <a:ea typeface="Proxima Nova"/>
                <a:cs typeface="Proxima Nova"/>
                <a:sym typeface="Proxima Nova"/>
              </a:defRPr>
            </a:lvl6pPr>
            <a:lvl7pPr marL="3200400" lvl="6" indent="-342900">
              <a:spcBef>
                <a:spcPts val="500"/>
              </a:spcBef>
              <a:spcAft>
                <a:spcPts val="0"/>
              </a:spcAft>
              <a:buSzPts val="1800"/>
              <a:buFont typeface="Proxima Nova"/>
              <a:buChar char="•"/>
              <a:defRPr>
                <a:latin typeface="Proxima Nova"/>
                <a:ea typeface="Proxima Nova"/>
                <a:cs typeface="Proxima Nova"/>
                <a:sym typeface="Proxima Nova"/>
              </a:defRPr>
            </a:lvl7pPr>
            <a:lvl8pPr marL="3657600" lvl="7" indent="-342900">
              <a:spcBef>
                <a:spcPts val="500"/>
              </a:spcBef>
              <a:spcAft>
                <a:spcPts val="0"/>
              </a:spcAft>
              <a:buSzPts val="1800"/>
              <a:buFont typeface="Proxima Nova"/>
              <a:buChar char="•"/>
              <a:defRPr>
                <a:latin typeface="Proxima Nova"/>
                <a:ea typeface="Proxima Nova"/>
                <a:cs typeface="Proxima Nova"/>
                <a:sym typeface="Proxima Nova"/>
              </a:defRPr>
            </a:lvl8pPr>
            <a:lvl9pPr marL="4114800" lvl="8" indent="-342900">
              <a:spcBef>
                <a:spcPts val="500"/>
              </a:spcBef>
              <a:spcAft>
                <a:spcPts val="0"/>
              </a:spcAft>
              <a:buSzPts val="1800"/>
              <a:buFont typeface="Proxima Nova"/>
              <a:buChar char="•"/>
              <a:defRPr>
                <a:latin typeface="Proxima Nova"/>
                <a:ea typeface="Proxima Nova"/>
                <a:cs typeface="Proxima Nova"/>
                <a:sym typeface="Proxima Nova"/>
              </a:defRPr>
            </a:lvl9pPr>
          </a:lstStyle>
          <a:p>
            <a:endParaRPr/>
          </a:p>
        </p:txBody>
      </p:sp>
      <p:sp>
        <p:nvSpPr>
          <p:cNvPr id="71" name="Google Shape;71;p7"/>
          <p:cNvSpPr txBox="1">
            <a:spLocks noGrp="1"/>
          </p:cNvSpPr>
          <p:nvPr>
            <p:ph type="body" idx="5"/>
          </p:nvPr>
        </p:nvSpPr>
        <p:spPr>
          <a:xfrm>
            <a:off x="4800500" y="3654025"/>
            <a:ext cx="2495700" cy="1854600"/>
          </a:xfrm>
          <a:prstGeom prst="rect">
            <a:avLst/>
          </a:prstGeom>
        </p:spPr>
        <p:txBody>
          <a:bodyPr spcFirstLastPara="1" wrap="square" lIns="91425" tIns="45700" rIns="91425" bIns="45700" anchor="t" anchorCtr="0">
            <a:noAutofit/>
          </a:bodyPr>
          <a:lstStyle>
            <a:lvl1pPr marL="457200" lvl="0" indent="-342900" rtl="0">
              <a:spcBef>
                <a:spcPts val="1000"/>
              </a:spcBef>
              <a:spcAft>
                <a:spcPts val="0"/>
              </a:spcAft>
              <a:buSzPts val="1800"/>
              <a:buFont typeface="Proxima Nova"/>
              <a:buChar char="•"/>
              <a:defRPr sz="1800">
                <a:latin typeface="Proxima Nova"/>
                <a:ea typeface="Proxima Nova"/>
                <a:cs typeface="Proxima Nova"/>
                <a:sym typeface="Proxima Nova"/>
              </a:defRPr>
            </a:lvl1pPr>
            <a:lvl2pPr marL="914400" lvl="1" indent="-342900" rtl="0">
              <a:spcBef>
                <a:spcPts val="500"/>
              </a:spcBef>
              <a:spcAft>
                <a:spcPts val="0"/>
              </a:spcAft>
              <a:buSzPts val="1800"/>
              <a:buFont typeface="Proxima Nova"/>
              <a:buChar char="•"/>
              <a:defRPr sz="1800">
                <a:latin typeface="Proxima Nova"/>
                <a:ea typeface="Proxima Nova"/>
                <a:cs typeface="Proxima Nova"/>
                <a:sym typeface="Proxima Nova"/>
              </a:defRPr>
            </a:lvl2pPr>
            <a:lvl3pPr marL="1371600" lvl="2" indent="-342900" rtl="0">
              <a:spcBef>
                <a:spcPts val="500"/>
              </a:spcBef>
              <a:spcAft>
                <a:spcPts val="0"/>
              </a:spcAft>
              <a:buSzPts val="1800"/>
              <a:buFont typeface="Proxima Nova"/>
              <a:buChar char="•"/>
              <a:defRPr sz="1800">
                <a:latin typeface="Proxima Nova"/>
                <a:ea typeface="Proxima Nova"/>
                <a:cs typeface="Proxima Nova"/>
                <a:sym typeface="Proxima Nova"/>
              </a:defRPr>
            </a:lvl3pPr>
            <a:lvl4pPr marL="1828800" lvl="3" indent="-342900" rtl="0">
              <a:spcBef>
                <a:spcPts val="500"/>
              </a:spcBef>
              <a:spcAft>
                <a:spcPts val="0"/>
              </a:spcAft>
              <a:buSzPts val="1800"/>
              <a:buFont typeface="Proxima Nova"/>
              <a:buChar char="•"/>
              <a:defRPr>
                <a:latin typeface="Proxima Nova"/>
                <a:ea typeface="Proxima Nova"/>
                <a:cs typeface="Proxima Nova"/>
                <a:sym typeface="Proxima Nova"/>
              </a:defRPr>
            </a:lvl4pPr>
            <a:lvl5pPr marL="2286000" lvl="4" indent="-342900" rtl="0">
              <a:spcBef>
                <a:spcPts val="500"/>
              </a:spcBef>
              <a:spcAft>
                <a:spcPts val="0"/>
              </a:spcAft>
              <a:buSzPts val="1800"/>
              <a:buFont typeface="Proxima Nova"/>
              <a:buChar char="•"/>
              <a:defRPr>
                <a:latin typeface="Proxima Nova"/>
                <a:ea typeface="Proxima Nova"/>
                <a:cs typeface="Proxima Nova"/>
                <a:sym typeface="Proxima Nova"/>
              </a:defRPr>
            </a:lvl5pPr>
            <a:lvl6pPr marL="2743200" lvl="5" indent="-342900" rtl="0">
              <a:spcBef>
                <a:spcPts val="500"/>
              </a:spcBef>
              <a:spcAft>
                <a:spcPts val="0"/>
              </a:spcAft>
              <a:buSzPts val="1800"/>
              <a:buFont typeface="Proxima Nova"/>
              <a:buChar char="•"/>
              <a:defRPr>
                <a:latin typeface="Proxima Nova"/>
                <a:ea typeface="Proxima Nova"/>
                <a:cs typeface="Proxima Nova"/>
                <a:sym typeface="Proxima Nova"/>
              </a:defRPr>
            </a:lvl6pPr>
            <a:lvl7pPr marL="3200400" lvl="6" indent="-342900" rtl="0">
              <a:spcBef>
                <a:spcPts val="500"/>
              </a:spcBef>
              <a:spcAft>
                <a:spcPts val="0"/>
              </a:spcAft>
              <a:buSzPts val="1800"/>
              <a:buFont typeface="Proxima Nova"/>
              <a:buChar char="•"/>
              <a:defRPr>
                <a:latin typeface="Proxima Nova"/>
                <a:ea typeface="Proxima Nova"/>
                <a:cs typeface="Proxima Nova"/>
                <a:sym typeface="Proxima Nova"/>
              </a:defRPr>
            </a:lvl7pPr>
            <a:lvl8pPr marL="3657600" lvl="7" indent="-342900" rtl="0">
              <a:spcBef>
                <a:spcPts val="500"/>
              </a:spcBef>
              <a:spcAft>
                <a:spcPts val="0"/>
              </a:spcAft>
              <a:buSzPts val="1800"/>
              <a:buFont typeface="Proxima Nova"/>
              <a:buChar char="•"/>
              <a:defRPr>
                <a:latin typeface="Proxima Nova"/>
                <a:ea typeface="Proxima Nova"/>
                <a:cs typeface="Proxima Nova"/>
                <a:sym typeface="Proxima Nova"/>
              </a:defRPr>
            </a:lvl8pPr>
            <a:lvl9pPr marL="4114800" lvl="8" indent="-342900" rtl="0">
              <a:spcBef>
                <a:spcPts val="500"/>
              </a:spcBef>
              <a:spcAft>
                <a:spcPts val="0"/>
              </a:spcAft>
              <a:buSzPts val="1800"/>
              <a:buFont typeface="Proxima Nova"/>
              <a:buChar char="•"/>
              <a:defRPr>
                <a:latin typeface="Proxima Nova"/>
                <a:ea typeface="Proxima Nova"/>
                <a:cs typeface="Proxima Nova"/>
                <a:sym typeface="Proxima Nova"/>
              </a:defRPr>
            </a:lvl9pPr>
          </a:lstStyle>
          <a:p>
            <a:endParaRPr/>
          </a:p>
        </p:txBody>
      </p:sp>
      <p:sp>
        <p:nvSpPr>
          <p:cNvPr id="72" name="Google Shape;72;p7"/>
          <p:cNvSpPr txBox="1">
            <a:spLocks noGrp="1"/>
          </p:cNvSpPr>
          <p:nvPr>
            <p:ph type="body" idx="6"/>
          </p:nvPr>
        </p:nvSpPr>
        <p:spPr>
          <a:xfrm>
            <a:off x="8355475" y="3654025"/>
            <a:ext cx="2495700" cy="1854600"/>
          </a:xfrm>
          <a:prstGeom prst="rect">
            <a:avLst/>
          </a:prstGeom>
        </p:spPr>
        <p:txBody>
          <a:bodyPr spcFirstLastPara="1" wrap="square" lIns="91425" tIns="45700" rIns="91425" bIns="45700" anchor="t" anchorCtr="0">
            <a:noAutofit/>
          </a:bodyPr>
          <a:lstStyle>
            <a:lvl1pPr marL="457200" lvl="0" indent="-342900" rtl="0">
              <a:spcBef>
                <a:spcPts val="1000"/>
              </a:spcBef>
              <a:spcAft>
                <a:spcPts val="0"/>
              </a:spcAft>
              <a:buSzPts val="1800"/>
              <a:buFont typeface="Proxima Nova"/>
              <a:buChar char="•"/>
              <a:defRPr sz="1800">
                <a:latin typeface="Proxima Nova"/>
                <a:ea typeface="Proxima Nova"/>
                <a:cs typeface="Proxima Nova"/>
                <a:sym typeface="Proxima Nova"/>
              </a:defRPr>
            </a:lvl1pPr>
            <a:lvl2pPr marL="914400" lvl="1" indent="-342900" rtl="0">
              <a:spcBef>
                <a:spcPts val="500"/>
              </a:spcBef>
              <a:spcAft>
                <a:spcPts val="0"/>
              </a:spcAft>
              <a:buSzPts val="1800"/>
              <a:buFont typeface="Proxima Nova"/>
              <a:buChar char="•"/>
              <a:defRPr sz="1800">
                <a:latin typeface="Proxima Nova"/>
                <a:ea typeface="Proxima Nova"/>
                <a:cs typeface="Proxima Nova"/>
                <a:sym typeface="Proxima Nova"/>
              </a:defRPr>
            </a:lvl2pPr>
            <a:lvl3pPr marL="1371600" lvl="2" indent="-342900" rtl="0">
              <a:spcBef>
                <a:spcPts val="500"/>
              </a:spcBef>
              <a:spcAft>
                <a:spcPts val="0"/>
              </a:spcAft>
              <a:buSzPts val="1800"/>
              <a:buFont typeface="Proxima Nova"/>
              <a:buChar char="•"/>
              <a:defRPr sz="1800">
                <a:latin typeface="Proxima Nova"/>
                <a:ea typeface="Proxima Nova"/>
                <a:cs typeface="Proxima Nova"/>
                <a:sym typeface="Proxima Nova"/>
              </a:defRPr>
            </a:lvl3pPr>
            <a:lvl4pPr marL="1828800" lvl="3" indent="-342900" rtl="0">
              <a:spcBef>
                <a:spcPts val="500"/>
              </a:spcBef>
              <a:spcAft>
                <a:spcPts val="0"/>
              </a:spcAft>
              <a:buSzPts val="1800"/>
              <a:buFont typeface="Proxima Nova"/>
              <a:buChar char="•"/>
              <a:defRPr>
                <a:latin typeface="Proxima Nova"/>
                <a:ea typeface="Proxima Nova"/>
                <a:cs typeface="Proxima Nova"/>
                <a:sym typeface="Proxima Nova"/>
              </a:defRPr>
            </a:lvl4pPr>
            <a:lvl5pPr marL="2286000" lvl="4" indent="-342900" rtl="0">
              <a:spcBef>
                <a:spcPts val="500"/>
              </a:spcBef>
              <a:spcAft>
                <a:spcPts val="0"/>
              </a:spcAft>
              <a:buSzPts val="1800"/>
              <a:buFont typeface="Proxima Nova"/>
              <a:buChar char="•"/>
              <a:defRPr>
                <a:latin typeface="Proxima Nova"/>
                <a:ea typeface="Proxima Nova"/>
                <a:cs typeface="Proxima Nova"/>
                <a:sym typeface="Proxima Nova"/>
              </a:defRPr>
            </a:lvl5pPr>
            <a:lvl6pPr marL="2743200" lvl="5" indent="-342900" rtl="0">
              <a:spcBef>
                <a:spcPts val="500"/>
              </a:spcBef>
              <a:spcAft>
                <a:spcPts val="0"/>
              </a:spcAft>
              <a:buSzPts val="1800"/>
              <a:buFont typeface="Proxima Nova"/>
              <a:buChar char="•"/>
              <a:defRPr>
                <a:latin typeface="Proxima Nova"/>
                <a:ea typeface="Proxima Nova"/>
                <a:cs typeface="Proxima Nova"/>
                <a:sym typeface="Proxima Nova"/>
              </a:defRPr>
            </a:lvl6pPr>
            <a:lvl7pPr marL="3200400" lvl="6" indent="-342900" rtl="0">
              <a:spcBef>
                <a:spcPts val="500"/>
              </a:spcBef>
              <a:spcAft>
                <a:spcPts val="0"/>
              </a:spcAft>
              <a:buSzPts val="1800"/>
              <a:buFont typeface="Proxima Nova"/>
              <a:buChar char="•"/>
              <a:defRPr>
                <a:latin typeface="Proxima Nova"/>
                <a:ea typeface="Proxima Nova"/>
                <a:cs typeface="Proxima Nova"/>
                <a:sym typeface="Proxima Nova"/>
              </a:defRPr>
            </a:lvl7pPr>
            <a:lvl8pPr marL="3657600" lvl="7" indent="-342900" rtl="0">
              <a:spcBef>
                <a:spcPts val="500"/>
              </a:spcBef>
              <a:spcAft>
                <a:spcPts val="0"/>
              </a:spcAft>
              <a:buSzPts val="1800"/>
              <a:buFont typeface="Proxima Nova"/>
              <a:buChar char="•"/>
              <a:defRPr>
                <a:latin typeface="Proxima Nova"/>
                <a:ea typeface="Proxima Nova"/>
                <a:cs typeface="Proxima Nova"/>
                <a:sym typeface="Proxima Nova"/>
              </a:defRPr>
            </a:lvl8pPr>
            <a:lvl9pPr marL="4114800" lvl="8" indent="-342900" rtl="0">
              <a:spcBef>
                <a:spcPts val="500"/>
              </a:spcBef>
              <a:spcAft>
                <a:spcPts val="0"/>
              </a:spcAft>
              <a:buSzPts val="1800"/>
              <a:buFont typeface="Proxima Nova"/>
              <a:buChar char="•"/>
              <a:defRPr>
                <a:latin typeface="Proxima Nova"/>
                <a:ea typeface="Proxima Nova"/>
                <a:cs typeface="Proxima Nova"/>
                <a:sym typeface="Proxima Nova"/>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CUSTOM">
    <p:spTree>
      <p:nvGrpSpPr>
        <p:cNvPr id="1" name="Shape 73"/>
        <p:cNvGrpSpPr/>
        <p:nvPr/>
      </p:nvGrpSpPr>
      <p:grpSpPr>
        <a:xfrm>
          <a:off x="0" y="0"/>
          <a:ext cx="0" cy="0"/>
          <a:chOff x="0" y="0"/>
          <a:chExt cx="0" cy="0"/>
        </a:xfrm>
      </p:grpSpPr>
      <p:sp>
        <p:nvSpPr>
          <p:cNvPr id="74" name="Google Shape;74;p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marL="0" lvl="0" indent="0" algn="r" rtl="0">
              <a:spcBef>
                <a:spcPts val="0"/>
              </a:spcBef>
              <a:spcAft>
                <a:spcPts val="0"/>
              </a:spcAft>
              <a:buNone/>
            </a:pPr>
            <a:fld id="{00000000-1234-1234-1234-123412341234}" type="slidenum">
              <a:rPr lang="en-US"/>
              <a:t>‹#›</a:t>
            </a:fld>
            <a:endParaRPr/>
          </a:p>
        </p:txBody>
      </p:sp>
      <p:pic>
        <p:nvPicPr>
          <p:cNvPr id="75" name="Google Shape;75;p8"/>
          <p:cNvPicPr preferRelativeResize="0"/>
          <p:nvPr/>
        </p:nvPicPr>
        <p:blipFill>
          <a:blip r:embed="rId2">
            <a:alphaModFix/>
          </a:blip>
          <a:stretch>
            <a:fillRect/>
          </a:stretch>
        </p:blipFill>
        <p:spPr>
          <a:xfrm>
            <a:off x="881750" y="6221500"/>
            <a:ext cx="1320475" cy="478350"/>
          </a:xfrm>
          <a:prstGeom prst="rect">
            <a:avLst/>
          </a:prstGeom>
          <a:noFill/>
          <a:ln>
            <a:noFill/>
          </a:ln>
        </p:spPr>
      </p:pic>
      <p:sp>
        <p:nvSpPr>
          <p:cNvPr id="76" name="Google Shape;76;p8"/>
          <p:cNvSpPr txBox="1"/>
          <p:nvPr/>
        </p:nvSpPr>
        <p:spPr>
          <a:xfrm>
            <a:off x="4266125" y="6386800"/>
            <a:ext cx="4670400" cy="30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rgbClr val="888888"/>
                </a:solidFill>
                <a:latin typeface="Proxima Nova"/>
                <a:ea typeface="Proxima Nova"/>
                <a:cs typeface="Proxima Nova"/>
                <a:sym typeface="Proxima Nova"/>
              </a:rPr>
              <a:t>© 2020 Technology Access Foundation. All Rights Reserved</a:t>
            </a:r>
            <a:endParaRPr>
              <a:latin typeface="Proxima Nova"/>
              <a:ea typeface="Proxima Nova"/>
              <a:cs typeface="Proxima Nova"/>
              <a:sym typeface="Proxima Nova"/>
            </a:endParaRPr>
          </a:p>
        </p:txBody>
      </p:sp>
      <p:cxnSp>
        <p:nvCxnSpPr>
          <p:cNvPr id="77" name="Google Shape;77;p8"/>
          <p:cNvCxnSpPr/>
          <p:nvPr/>
        </p:nvCxnSpPr>
        <p:spPr>
          <a:xfrm>
            <a:off x="861750" y="6106650"/>
            <a:ext cx="10479300" cy="0"/>
          </a:xfrm>
          <a:prstGeom prst="straightConnector1">
            <a:avLst/>
          </a:prstGeom>
          <a:noFill/>
          <a:ln w="9525" cap="flat" cmpd="sng">
            <a:solidFill>
              <a:schemeClr val="lt2"/>
            </a:solidFill>
            <a:prstDash val="dash"/>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8"/>
        <p:cNvGrpSpPr/>
        <p:nvPr/>
      </p:nvGrpSpPr>
      <p:grpSpPr>
        <a:xfrm>
          <a:off x="0" y="0"/>
          <a:ext cx="0" cy="0"/>
          <a:chOff x="0" y="0"/>
          <a:chExt cx="0" cy="0"/>
        </a:xfrm>
      </p:grpSpPr>
      <p:pic>
        <p:nvPicPr>
          <p:cNvPr id="79" name="Google Shape;79;p9"/>
          <p:cNvPicPr preferRelativeResize="0"/>
          <p:nvPr/>
        </p:nvPicPr>
        <p:blipFill rotWithShape="1">
          <a:blip r:embed="rId2">
            <a:alphaModFix/>
          </a:blip>
          <a:srcRect t="63783" r="64918"/>
          <a:stretch/>
        </p:blipFill>
        <p:spPr>
          <a:xfrm>
            <a:off x="0" y="0"/>
            <a:ext cx="2657400" cy="6858000"/>
          </a:xfrm>
          <a:prstGeom prst="rect">
            <a:avLst/>
          </a:prstGeom>
          <a:noFill/>
          <a:ln>
            <a:noFill/>
          </a:ln>
        </p:spPr>
      </p:pic>
      <p:sp>
        <p:nvSpPr>
          <p:cNvPr id="80" name="Google Shape;80;p9"/>
          <p:cNvSpPr/>
          <p:nvPr/>
        </p:nvSpPr>
        <p:spPr>
          <a:xfrm>
            <a:off x="6182400" y="0"/>
            <a:ext cx="6009600" cy="6858000"/>
          </a:xfrm>
          <a:prstGeom prst="rect">
            <a:avLst/>
          </a:prstGeom>
          <a:solidFill>
            <a:srgbClr val="FBCF0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81" name="Google Shape;81;p9"/>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82" name="Google Shape;82;p9"/>
          <p:cNvSpPr txBox="1">
            <a:spLocks noGrp="1"/>
          </p:cNvSpPr>
          <p:nvPr>
            <p:ph type="title"/>
          </p:nvPr>
        </p:nvSpPr>
        <p:spPr>
          <a:xfrm>
            <a:off x="766000" y="1943500"/>
            <a:ext cx="5047200" cy="2044800"/>
          </a:xfrm>
          <a:prstGeom prst="rect">
            <a:avLst/>
          </a:prstGeom>
        </p:spPr>
        <p:txBody>
          <a:bodyPr spcFirstLastPara="1" wrap="square" lIns="91425" tIns="45700" rIns="91425" bIns="45700" anchor="t" anchorCtr="0">
            <a:noAutofit/>
          </a:bodyPr>
          <a:lstStyle>
            <a:lvl1pPr lvl="0" rtl="0">
              <a:spcBef>
                <a:spcPts val="0"/>
              </a:spcBef>
              <a:spcAft>
                <a:spcPts val="0"/>
              </a:spcAft>
              <a:buSzPts val="5000"/>
              <a:buFont typeface="Proxima Nova"/>
              <a:buNone/>
              <a:defRPr sz="5000" b="1">
                <a:latin typeface="Proxima Nova"/>
                <a:ea typeface="Proxima Nova"/>
                <a:cs typeface="Proxima Nova"/>
                <a:sym typeface="Proxima Nova"/>
              </a:defRPr>
            </a:lvl1pPr>
            <a:lvl2pPr lvl="1" algn="ctr" rtl="0">
              <a:spcBef>
                <a:spcPts val="0"/>
              </a:spcBef>
              <a:spcAft>
                <a:spcPts val="0"/>
              </a:spcAft>
              <a:buSzPts val="5100"/>
              <a:buNone/>
              <a:defRPr sz="5100"/>
            </a:lvl2pPr>
            <a:lvl3pPr lvl="2" algn="ctr" rtl="0">
              <a:spcBef>
                <a:spcPts val="0"/>
              </a:spcBef>
              <a:spcAft>
                <a:spcPts val="0"/>
              </a:spcAft>
              <a:buSzPts val="5100"/>
              <a:buNone/>
              <a:defRPr sz="5100"/>
            </a:lvl3pPr>
            <a:lvl4pPr lvl="3" algn="ctr" rtl="0">
              <a:spcBef>
                <a:spcPts val="0"/>
              </a:spcBef>
              <a:spcAft>
                <a:spcPts val="0"/>
              </a:spcAft>
              <a:buSzPts val="5100"/>
              <a:buNone/>
              <a:defRPr sz="5100"/>
            </a:lvl4pPr>
            <a:lvl5pPr lvl="4" algn="ctr" rtl="0">
              <a:spcBef>
                <a:spcPts val="0"/>
              </a:spcBef>
              <a:spcAft>
                <a:spcPts val="0"/>
              </a:spcAft>
              <a:buSzPts val="5100"/>
              <a:buNone/>
              <a:defRPr sz="5100"/>
            </a:lvl5pPr>
            <a:lvl6pPr lvl="5" algn="ctr" rtl="0">
              <a:spcBef>
                <a:spcPts val="0"/>
              </a:spcBef>
              <a:spcAft>
                <a:spcPts val="0"/>
              </a:spcAft>
              <a:buSzPts val="5100"/>
              <a:buNone/>
              <a:defRPr sz="5100"/>
            </a:lvl6pPr>
            <a:lvl7pPr lvl="6" algn="ctr" rtl="0">
              <a:spcBef>
                <a:spcPts val="0"/>
              </a:spcBef>
              <a:spcAft>
                <a:spcPts val="0"/>
              </a:spcAft>
              <a:buSzPts val="5100"/>
              <a:buNone/>
              <a:defRPr sz="5100"/>
            </a:lvl7pPr>
            <a:lvl8pPr lvl="7" algn="ctr" rtl="0">
              <a:spcBef>
                <a:spcPts val="0"/>
              </a:spcBef>
              <a:spcAft>
                <a:spcPts val="0"/>
              </a:spcAft>
              <a:buSzPts val="5100"/>
              <a:buNone/>
              <a:defRPr sz="5100"/>
            </a:lvl8pPr>
            <a:lvl9pPr lvl="8" algn="ctr" rtl="0">
              <a:spcBef>
                <a:spcPts val="0"/>
              </a:spcBef>
              <a:spcAft>
                <a:spcPts val="0"/>
              </a:spcAft>
              <a:buSzPts val="5100"/>
              <a:buNone/>
              <a:defRPr sz="5100"/>
            </a:lvl9pPr>
          </a:lstStyle>
          <a:p>
            <a:endParaRPr/>
          </a:p>
        </p:txBody>
      </p:sp>
      <p:sp>
        <p:nvSpPr>
          <p:cNvPr id="83" name="Google Shape;83;p9"/>
          <p:cNvSpPr txBox="1">
            <a:spLocks noGrp="1"/>
          </p:cNvSpPr>
          <p:nvPr>
            <p:ph type="subTitle" idx="1"/>
          </p:nvPr>
        </p:nvSpPr>
        <p:spPr>
          <a:xfrm>
            <a:off x="766050" y="3425300"/>
            <a:ext cx="5047200" cy="1794000"/>
          </a:xfrm>
          <a:prstGeom prst="rect">
            <a:avLst/>
          </a:prstGeom>
        </p:spPr>
        <p:txBody>
          <a:bodyPr spcFirstLastPara="1" wrap="square" lIns="91425" tIns="45700" rIns="91425" bIns="45700" anchor="t" anchorCtr="0">
            <a:noAutofit/>
          </a:bodyPr>
          <a:lstStyle>
            <a:lvl1pPr lvl="0" rtl="0">
              <a:lnSpc>
                <a:spcPct val="100000"/>
              </a:lnSpc>
              <a:spcBef>
                <a:spcPts val="1000"/>
              </a:spcBef>
              <a:spcAft>
                <a:spcPts val="0"/>
              </a:spcAft>
              <a:buSzPts val="2800"/>
              <a:buFont typeface="Proxima Nova"/>
              <a:buNone/>
              <a:defRPr sz="2800">
                <a:latin typeface="Proxima Nova"/>
                <a:ea typeface="Proxima Nova"/>
                <a:cs typeface="Proxima Nova"/>
                <a:sym typeface="Proxima Nova"/>
              </a:defRPr>
            </a:lvl1pPr>
            <a:lvl2pPr lvl="1" algn="ctr" rtl="0">
              <a:lnSpc>
                <a:spcPct val="100000"/>
              </a:lnSpc>
              <a:spcBef>
                <a:spcPts val="500"/>
              </a:spcBef>
              <a:spcAft>
                <a:spcPts val="0"/>
              </a:spcAft>
              <a:buSzPts val="2800"/>
              <a:buNone/>
              <a:defRPr sz="2800"/>
            </a:lvl2pPr>
            <a:lvl3pPr lvl="2" algn="ctr" rtl="0">
              <a:lnSpc>
                <a:spcPct val="100000"/>
              </a:lnSpc>
              <a:spcBef>
                <a:spcPts val="500"/>
              </a:spcBef>
              <a:spcAft>
                <a:spcPts val="0"/>
              </a:spcAft>
              <a:buSzPts val="2800"/>
              <a:buNone/>
              <a:defRPr sz="2800"/>
            </a:lvl3pPr>
            <a:lvl4pPr lvl="3" algn="ctr" rtl="0">
              <a:lnSpc>
                <a:spcPct val="100000"/>
              </a:lnSpc>
              <a:spcBef>
                <a:spcPts val="500"/>
              </a:spcBef>
              <a:spcAft>
                <a:spcPts val="0"/>
              </a:spcAft>
              <a:buSzPts val="2800"/>
              <a:buNone/>
              <a:defRPr sz="2800"/>
            </a:lvl4pPr>
            <a:lvl5pPr lvl="4" algn="ctr" rtl="0">
              <a:lnSpc>
                <a:spcPct val="100000"/>
              </a:lnSpc>
              <a:spcBef>
                <a:spcPts val="500"/>
              </a:spcBef>
              <a:spcAft>
                <a:spcPts val="0"/>
              </a:spcAft>
              <a:buSzPts val="2800"/>
              <a:buNone/>
              <a:defRPr sz="2800"/>
            </a:lvl5pPr>
            <a:lvl6pPr lvl="5" algn="ctr" rtl="0">
              <a:lnSpc>
                <a:spcPct val="100000"/>
              </a:lnSpc>
              <a:spcBef>
                <a:spcPts val="500"/>
              </a:spcBef>
              <a:spcAft>
                <a:spcPts val="0"/>
              </a:spcAft>
              <a:buSzPts val="2800"/>
              <a:buNone/>
              <a:defRPr sz="2800"/>
            </a:lvl6pPr>
            <a:lvl7pPr lvl="6" algn="ctr" rtl="0">
              <a:lnSpc>
                <a:spcPct val="100000"/>
              </a:lnSpc>
              <a:spcBef>
                <a:spcPts val="500"/>
              </a:spcBef>
              <a:spcAft>
                <a:spcPts val="0"/>
              </a:spcAft>
              <a:buSzPts val="2800"/>
              <a:buNone/>
              <a:defRPr sz="2800"/>
            </a:lvl7pPr>
            <a:lvl8pPr lvl="7" algn="ctr" rtl="0">
              <a:lnSpc>
                <a:spcPct val="100000"/>
              </a:lnSpc>
              <a:spcBef>
                <a:spcPts val="500"/>
              </a:spcBef>
              <a:spcAft>
                <a:spcPts val="0"/>
              </a:spcAft>
              <a:buSzPts val="2800"/>
              <a:buNone/>
              <a:defRPr sz="2800"/>
            </a:lvl8pPr>
            <a:lvl9pPr lvl="8" algn="ctr" rtl="0">
              <a:lnSpc>
                <a:spcPct val="100000"/>
              </a:lnSpc>
              <a:spcBef>
                <a:spcPts val="500"/>
              </a:spcBef>
              <a:spcAft>
                <a:spcPts val="0"/>
              </a:spcAft>
              <a:buSzPts val="2800"/>
              <a:buNone/>
              <a:defRPr sz="2800"/>
            </a:lvl9pPr>
          </a:lstStyle>
          <a:p>
            <a:endParaRPr/>
          </a:p>
        </p:txBody>
      </p:sp>
      <p:sp>
        <p:nvSpPr>
          <p:cNvPr id="84" name="Google Shape;84;p9"/>
          <p:cNvSpPr txBox="1">
            <a:spLocks noGrp="1"/>
          </p:cNvSpPr>
          <p:nvPr>
            <p:ph type="body" idx="2"/>
          </p:nvPr>
        </p:nvSpPr>
        <p:spPr>
          <a:xfrm>
            <a:off x="6586000" y="965600"/>
            <a:ext cx="5115900" cy="4926900"/>
          </a:xfrm>
          <a:prstGeom prst="rect">
            <a:avLst/>
          </a:prstGeom>
        </p:spPr>
        <p:txBody>
          <a:bodyPr spcFirstLastPara="1" wrap="square" lIns="91425" tIns="45700" rIns="91425" bIns="45700" anchor="ctr" anchorCtr="0">
            <a:noAutofit/>
          </a:bodyPr>
          <a:lstStyle>
            <a:lvl1pPr marL="457200" lvl="0" indent="-406400" rtl="0">
              <a:spcBef>
                <a:spcPts val="1000"/>
              </a:spcBef>
              <a:spcAft>
                <a:spcPts val="0"/>
              </a:spcAft>
              <a:buClr>
                <a:schemeClr val="lt1"/>
              </a:buClr>
              <a:buSzPts val="2800"/>
              <a:buFont typeface="Proxima Nova"/>
              <a:buChar char="•"/>
              <a:defRPr>
                <a:solidFill>
                  <a:schemeClr val="lt1"/>
                </a:solidFill>
                <a:latin typeface="Proxima Nova"/>
                <a:ea typeface="Proxima Nova"/>
                <a:cs typeface="Proxima Nova"/>
                <a:sym typeface="Proxima Nova"/>
              </a:defRPr>
            </a:lvl1pPr>
            <a:lvl2pPr marL="914400" lvl="1" indent="-381000" rtl="0">
              <a:spcBef>
                <a:spcPts val="500"/>
              </a:spcBef>
              <a:spcAft>
                <a:spcPts val="0"/>
              </a:spcAft>
              <a:buClr>
                <a:schemeClr val="lt1"/>
              </a:buClr>
              <a:buSzPts val="2400"/>
              <a:buFont typeface="Proxima Nova"/>
              <a:buChar char="•"/>
              <a:defRPr>
                <a:solidFill>
                  <a:schemeClr val="lt1"/>
                </a:solidFill>
                <a:latin typeface="Proxima Nova"/>
                <a:ea typeface="Proxima Nova"/>
                <a:cs typeface="Proxima Nova"/>
                <a:sym typeface="Proxima Nova"/>
              </a:defRPr>
            </a:lvl2pPr>
            <a:lvl3pPr marL="1371600" lvl="2" indent="-355600" rtl="0">
              <a:spcBef>
                <a:spcPts val="500"/>
              </a:spcBef>
              <a:spcAft>
                <a:spcPts val="0"/>
              </a:spcAft>
              <a:buClr>
                <a:schemeClr val="lt1"/>
              </a:buClr>
              <a:buSzPts val="2000"/>
              <a:buFont typeface="Proxima Nova"/>
              <a:buChar char="•"/>
              <a:defRPr>
                <a:solidFill>
                  <a:schemeClr val="lt1"/>
                </a:solidFill>
                <a:latin typeface="Proxima Nova"/>
                <a:ea typeface="Proxima Nova"/>
                <a:cs typeface="Proxima Nova"/>
                <a:sym typeface="Proxima Nova"/>
              </a:defRPr>
            </a:lvl3pPr>
            <a:lvl4pPr marL="1828800" lvl="3" indent="-342900" rtl="0">
              <a:spcBef>
                <a:spcPts val="500"/>
              </a:spcBef>
              <a:spcAft>
                <a:spcPts val="0"/>
              </a:spcAft>
              <a:buClr>
                <a:schemeClr val="lt1"/>
              </a:buClr>
              <a:buSzPts val="1800"/>
              <a:buFont typeface="Proxima Nova"/>
              <a:buChar char="•"/>
              <a:defRPr>
                <a:solidFill>
                  <a:schemeClr val="lt1"/>
                </a:solidFill>
                <a:latin typeface="Proxima Nova"/>
                <a:ea typeface="Proxima Nova"/>
                <a:cs typeface="Proxima Nova"/>
                <a:sym typeface="Proxima Nova"/>
              </a:defRPr>
            </a:lvl4pPr>
            <a:lvl5pPr marL="2286000" lvl="4" indent="-342900" rtl="0">
              <a:spcBef>
                <a:spcPts val="500"/>
              </a:spcBef>
              <a:spcAft>
                <a:spcPts val="0"/>
              </a:spcAft>
              <a:buClr>
                <a:schemeClr val="lt1"/>
              </a:buClr>
              <a:buSzPts val="1800"/>
              <a:buFont typeface="Proxima Nova"/>
              <a:buChar char="•"/>
              <a:defRPr>
                <a:solidFill>
                  <a:schemeClr val="lt1"/>
                </a:solidFill>
                <a:latin typeface="Proxima Nova"/>
                <a:ea typeface="Proxima Nova"/>
                <a:cs typeface="Proxima Nova"/>
                <a:sym typeface="Proxima Nova"/>
              </a:defRPr>
            </a:lvl5pPr>
            <a:lvl6pPr marL="2743200" lvl="5" indent="-342900" rtl="0">
              <a:spcBef>
                <a:spcPts val="500"/>
              </a:spcBef>
              <a:spcAft>
                <a:spcPts val="0"/>
              </a:spcAft>
              <a:buClr>
                <a:schemeClr val="lt1"/>
              </a:buClr>
              <a:buSzPts val="1800"/>
              <a:buFont typeface="Proxima Nova"/>
              <a:buChar char="•"/>
              <a:defRPr>
                <a:solidFill>
                  <a:schemeClr val="lt1"/>
                </a:solidFill>
                <a:latin typeface="Proxima Nova"/>
                <a:ea typeface="Proxima Nova"/>
                <a:cs typeface="Proxima Nova"/>
                <a:sym typeface="Proxima Nova"/>
              </a:defRPr>
            </a:lvl6pPr>
            <a:lvl7pPr marL="3200400" lvl="6" indent="-342900" rtl="0">
              <a:spcBef>
                <a:spcPts val="500"/>
              </a:spcBef>
              <a:spcAft>
                <a:spcPts val="0"/>
              </a:spcAft>
              <a:buClr>
                <a:schemeClr val="lt1"/>
              </a:buClr>
              <a:buSzPts val="1800"/>
              <a:buFont typeface="Proxima Nova"/>
              <a:buChar char="•"/>
              <a:defRPr>
                <a:solidFill>
                  <a:schemeClr val="lt1"/>
                </a:solidFill>
                <a:latin typeface="Proxima Nova"/>
                <a:ea typeface="Proxima Nova"/>
                <a:cs typeface="Proxima Nova"/>
                <a:sym typeface="Proxima Nova"/>
              </a:defRPr>
            </a:lvl7pPr>
            <a:lvl8pPr marL="3657600" lvl="7" indent="-342900" rtl="0">
              <a:spcBef>
                <a:spcPts val="500"/>
              </a:spcBef>
              <a:spcAft>
                <a:spcPts val="0"/>
              </a:spcAft>
              <a:buClr>
                <a:schemeClr val="lt1"/>
              </a:buClr>
              <a:buSzPts val="1800"/>
              <a:buFont typeface="Proxima Nova"/>
              <a:buChar char="•"/>
              <a:defRPr>
                <a:solidFill>
                  <a:schemeClr val="lt1"/>
                </a:solidFill>
                <a:latin typeface="Proxima Nova"/>
                <a:ea typeface="Proxima Nova"/>
                <a:cs typeface="Proxima Nova"/>
                <a:sym typeface="Proxima Nova"/>
              </a:defRPr>
            </a:lvl8pPr>
            <a:lvl9pPr marL="4114800" lvl="8" indent="-342900" rtl="0">
              <a:spcBef>
                <a:spcPts val="500"/>
              </a:spcBef>
              <a:spcAft>
                <a:spcPts val="0"/>
              </a:spcAft>
              <a:buClr>
                <a:schemeClr val="lt1"/>
              </a:buClr>
              <a:buSzPts val="1800"/>
              <a:buFont typeface="Proxima Nova"/>
              <a:buChar char="•"/>
              <a:defRPr>
                <a:solidFill>
                  <a:schemeClr val="lt1"/>
                </a:solidFill>
                <a:latin typeface="Proxima Nova"/>
                <a:ea typeface="Proxima Nova"/>
                <a:cs typeface="Proxima Nova"/>
                <a:sym typeface="Proxima Nova"/>
              </a:defRPr>
            </a:lvl9pPr>
          </a:lstStyle>
          <a:p>
            <a:endParaRPr/>
          </a:p>
        </p:txBody>
      </p:sp>
      <p:sp>
        <p:nvSpPr>
          <p:cNvPr id="85" name="Google Shape;85;p9"/>
          <p:cNvSpPr txBox="1">
            <a:spLocks noGrp="1"/>
          </p:cNvSpPr>
          <p:nvPr>
            <p:ph type="sldNum" idx="12"/>
          </p:nvPr>
        </p:nvSpPr>
        <p:spPr>
          <a:xfrm>
            <a:off x="11330666" y="6251679"/>
            <a:ext cx="731700" cy="524700"/>
          </a:xfrm>
          <a:prstGeom prst="rect">
            <a:avLst/>
          </a:prstGeom>
        </p:spPr>
        <p:txBody>
          <a:bodyPr spcFirstLastPara="1" wrap="square" lIns="91425" tIns="45700" rIns="91425" bIns="457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86"/>
        <p:cNvGrpSpPr/>
        <p:nvPr/>
      </p:nvGrpSpPr>
      <p:grpSpPr>
        <a:xfrm>
          <a:off x="0" y="0"/>
          <a:ext cx="0" cy="0"/>
          <a:chOff x="0" y="0"/>
          <a:chExt cx="0" cy="0"/>
        </a:xfrm>
      </p:grpSpPr>
      <p:sp>
        <p:nvSpPr>
          <p:cNvPr id="87" name="Google Shape;87;p10"/>
          <p:cNvSpPr txBox="1">
            <a:spLocks noGrp="1"/>
          </p:cNvSpPr>
          <p:nvPr>
            <p:ph type="title" hasCustomPrompt="1"/>
          </p:nvPr>
        </p:nvSpPr>
        <p:spPr>
          <a:xfrm>
            <a:off x="415600" y="1474833"/>
            <a:ext cx="11360700" cy="2618100"/>
          </a:xfrm>
          <a:prstGeom prst="rect">
            <a:avLst/>
          </a:prstGeom>
        </p:spPr>
        <p:txBody>
          <a:bodyPr spcFirstLastPara="1" wrap="square" lIns="91425" tIns="45700" rIns="91425" bIns="45700" anchor="b" anchorCtr="0">
            <a:noAutofit/>
          </a:bodyPr>
          <a:lstStyle>
            <a:lvl1pPr lvl="0" algn="ctr" rtl="0">
              <a:spcBef>
                <a:spcPts val="0"/>
              </a:spcBef>
              <a:spcAft>
                <a:spcPts val="0"/>
              </a:spcAft>
              <a:buClr>
                <a:schemeClr val="accent1"/>
              </a:buClr>
              <a:buSzPts val="16000"/>
              <a:buNone/>
              <a:defRPr sz="16000" b="1">
                <a:solidFill>
                  <a:schemeClr val="accent1"/>
                </a:solidFill>
              </a:defRPr>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88" name="Google Shape;88;p10"/>
          <p:cNvSpPr txBox="1">
            <a:spLocks noGrp="1"/>
          </p:cNvSpPr>
          <p:nvPr>
            <p:ph type="body" idx="1"/>
          </p:nvPr>
        </p:nvSpPr>
        <p:spPr>
          <a:xfrm>
            <a:off x="415600" y="4202967"/>
            <a:ext cx="11360700" cy="1734300"/>
          </a:xfrm>
          <a:prstGeom prst="rect">
            <a:avLst/>
          </a:prstGeom>
        </p:spPr>
        <p:txBody>
          <a:bodyPr spcFirstLastPara="1" wrap="square" lIns="91425" tIns="45700" rIns="91425" bIns="45700" anchor="t" anchorCtr="0">
            <a:noAutofit/>
          </a:bodyPr>
          <a:lstStyle>
            <a:lvl1pPr marL="457200" lvl="0" indent="-406400" algn="ctr" rtl="0">
              <a:spcBef>
                <a:spcPts val="1000"/>
              </a:spcBef>
              <a:spcAft>
                <a:spcPts val="0"/>
              </a:spcAft>
              <a:buClr>
                <a:schemeClr val="lt2"/>
              </a:buClr>
              <a:buSzPts val="2800"/>
              <a:buChar char="•"/>
              <a:defRPr>
                <a:solidFill>
                  <a:schemeClr val="lt2"/>
                </a:solidFill>
              </a:defRPr>
            </a:lvl1pPr>
            <a:lvl2pPr marL="914400" lvl="1" indent="-381000" algn="ctr" rtl="0">
              <a:spcBef>
                <a:spcPts val="500"/>
              </a:spcBef>
              <a:spcAft>
                <a:spcPts val="0"/>
              </a:spcAft>
              <a:buClr>
                <a:schemeClr val="lt2"/>
              </a:buClr>
              <a:buSzPts val="2400"/>
              <a:buChar char="•"/>
              <a:defRPr>
                <a:solidFill>
                  <a:schemeClr val="lt2"/>
                </a:solidFill>
              </a:defRPr>
            </a:lvl2pPr>
            <a:lvl3pPr marL="1371600" lvl="2" indent="-355600" algn="ctr" rtl="0">
              <a:spcBef>
                <a:spcPts val="500"/>
              </a:spcBef>
              <a:spcAft>
                <a:spcPts val="0"/>
              </a:spcAft>
              <a:buClr>
                <a:schemeClr val="lt2"/>
              </a:buClr>
              <a:buSzPts val="2000"/>
              <a:buChar char="•"/>
              <a:defRPr>
                <a:solidFill>
                  <a:schemeClr val="lt2"/>
                </a:solidFill>
              </a:defRPr>
            </a:lvl3pPr>
            <a:lvl4pPr marL="1828800" lvl="3" indent="-342900" algn="ctr" rtl="0">
              <a:spcBef>
                <a:spcPts val="500"/>
              </a:spcBef>
              <a:spcAft>
                <a:spcPts val="0"/>
              </a:spcAft>
              <a:buClr>
                <a:schemeClr val="lt2"/>
              </a:buClr>
              <a:buSzPts val="1800"/>
              <a:buChar char="•"/>
              <a:defRPr>
                <a:solidFill>
                  <a:schemeClr val="lt2"/>
                </a:solidFill>
              </a:defRPr>
            </a:lvl4pPr>
            <a:lvl5pPr marL="2286000" lvl="4" indent="-342900" algn="ctr" rtl="0">
              <a:spcBef>
                <a:spcPts val="500"/>
              </a:spcBef>
              <a:spcAft>
                <a:spcPts val="0"/>
              </a:spcAft>
              <a:buSzPts val="1800"/>
              <a:buChar char="•"/>
              <a:defRPr/>
            </a:lvl5pPr>
            <a:lvl6pPr marL="2743200" lvl="5" indent="-342900" algn="ctr" rtl="0">
              <a:spcBef>
                <a:spcPts val="500"/>
              </a:spcBef>
              <a:spcAft>
                <a:spcPts val="0"/>
              </a:spcAft>
              <a:buSzPts val="1800"/>
              <a:buChar char="•"/>
              <a:defRPr/>
            </a:lvl6pPr>
            <a:lvl7pPr marL="3200400" lvl="6" indent="-342900" algn="ctr" rtl="0">
              <a:spcBef>
                <a:spcPts val="500"/>
              </a:spcBef>
              <a:spcAft>
                <a:spcPts val="0"/>
              </a:spcAft>
              <a:buSzPts val="1800"/>
              <a:buChar char="•"/>
              <a:defRPr/>
            </a:lvl7pPr>
            <a:lvl8pPr marL="3657600" lvl="7" indent="-342900" algn="ctr" rtl="0">
              <a:spcBef>
                <a:spcPts val="500"/>
              </a:spcBef>
              <a:spcAft>
                <a:spcPts val="0"/>
              </a:spcAft>
              <a:buSzPts val="1800"/>
              <a:buChar char="•"/>
              <a:defRPr/>
            </a:lvl8pPr>
            <a:lvl9pPr marL="4114800" lvl="8" indent="-342900" algn="ctr" rtl="0">
              <a:spcBef>
                <a:spcPts val="500"/>
              </a:spcBef>
              <a:spcAft>
                <a:spcPts val="0"/>
              </a:spcAft>
              <a:buSzPts val="1800"/>
              <a:buChar char="•"/>
              <a:defRPr/>
            </a:lvl9pPr>
          </a:lstStyle>
          <a:p>
            <a:endParaRPr/>
          </a:p>
        </p:txBody>
      </p:sp>
      <p:sp>
        <p:nvSpPr>
          <p:cNvPr id="89" name="Google Shape;89;p10"/>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png"/><Relationship Id="rId7" Type="http://schemas.openxmlformats.org/officeDocument/2006/relationships/image" Target="../media/image32.gi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gif"/><Relationship Id="rId9" Type="http://schemas.openxmlformats.org/officeDocument/2006/relationships/image" Target="../media/image34.gif"/></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8.gif"/><Relationship Id="rId7" Type="http://schemas.openxmlformats.org/officeDocument/2006/relationships/image" Target="../media/image22.gi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gi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1"/>
          <p:cNvSpPr txBox="1">
            <a:spLocks noGrp="1"/>
          </p:cNvSpPr>
          <p:nvPr>
            <p:ph type="ctrTitle"/>
          </p:nvPr>
        </p:nvSpPr>
        <p:spPr>
          <a:xfrm>
            <a:off x="173850" y="4041950"/>
            <a:ext cx="11844300" cy="2387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6000"/>
              <a:buFont typeface="Arial"/>
              <a:buNone/>
            </a:pPr>
            <a:r>
              <a:rPr lang="en-US" sz="4800" i="1"/>
              <a:t>Disrupting Racism in Family Engagement and Social Emotional Learning </a:t>
            </a:r>
            <a:endParaRPr sz="4800" i="1"/>
          </a:p>
          <a:p>
            <a:pPr marL="0" lvl="0" indent="0" algn="ctr" rtl="0">
              <a:lnSpc>
                <a:spcPct val="90000"/>
              </a:lnSpc>
              <a:spcBef>
                <a:spcPts val="0"/>
              </a:spcBef>
              <a:spcAft>
                <a:spcPts val="0"/>
              </a:spcAft>
              <a:buClr>
                <a:schemeClr val="dk1"/>
              </a:buClr>
              <a:buSzPts val="6000"/>
              <a:buFont typeface="Arial"/>
              <a:buNone/>
            </a:pPr>
            <a:endParaRPr sz="4800" i="1">
              <a:latin typeface="Caveat"/>
              <a:ea typeface="Caveat"/>
              <a:cs typeface="Caveat"/>
              <a:sym typeface="Caveat"/>
            </a:endParaRPr>
          </a:p>
        </p:txBody>
      </p:sp>
      <p:pic>
        <p:nvPicPr>
          <p:cNvPr id="95" name="Google Shape;95;p11"/>
          <p:cNvPicPr preferRelativeResize="0"/>
          <p:nvPr/>
        </p:nvPicPr>
        <p:blipFill>
          <a:blip r:embed="rId3">
            <a:alphaModFix/>
          </a:blip>
          <a:stretch>
            <a:fillRect/>
          </a:stretch>
        </p:blipFill>
        <p:spPr>
          <a:xfrm>
            <a:off x="4417925" y="446325"/>
            <a:ext cx="3356150" cy="3356150"/>
          </a:xfrm>
          <a:prstGeom prst="rect">
            <a:avLst/>
          </a:prstGeom>
          <a:noFill/>
          <a:ln>
            <a:noFill/>
          </a:ln>
        </p:spPr>
      </p:pic>
      <p:pic>
        <p:nvPicPr>
          <p:cNvPr id="96" name="Google Shape;96;p11"/>
          <p:cNvPicPr preferRelativeResize="0"/>
          <p:nvPr/>
        </p:nvPicPr>
        <p:blipFill>
          <a:blip r:embed="rId4">
            <a:alphaModFix/>
          </a:blip>
          <a:stretch>
            <a:fillRect/>
          </a:stretch>
        </p:blipFill>
        <p:spPr>
          <a:xfrm>
            <a:off x="7987175" y="915938"/>
            <a:ext cx="3838600" cy="1305125"/>
          </a:xfrm>
          <a:prstGeom prst="rect">
            <a:avLst/>
          </a:prstGeom>
          <a:noFill/>
          <a:ln>
            <a:noFill/>
          </a:ln>
        </p:spPr>
      </p:pic>
      <p:pic>
        <p:nvPicPr>
          <p:cNvPr id="97" name="Google Shape;97;p11"/>
          <p:cNvPicPr preferRelativeResize="0"/>
          <p:nvPr/>
        </p:nvPicPr>
        <p:blipFill>
          <a:blip r:embed="rId5">
            <a:alphaModFix/>
          </a:blip>
          <a:stretch>
            <a:fillRect/>
          </a:stretch>
        </p:blipFill>
        <p:spPr>
          <a:xfrm>
            <a:off x="91700" y="212500"/>
            <a:ext cx="4113125" cy="212683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0"/>
          <p:cNvSpPr txBox="1">
            <a:spLocks noGrp="1"/>
          </p:cNvSpPr>
          <p:nvPr>
            <p:ph type="sldNum" idx="12"/>
          </p:nvPr>
        </p:nvSpPr>
        <p:spPr>
          <a:xfrm>
            <a:off x="11480800" y="8475133"/>
            <a:ext cx="3657600" cy="486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
        <p:nvSpPr>
          <p:cNvPr id="227" name="Google Shape;227;p20"/>
          <p:cNvSpPr txBox="1">
            <a:spLocks noGrp="1"/>
          </p:cNvSpPr>
          <p:nvPr>
            <p:ph type="title"/>
          </p:nvPr>
        </p:nvSpPr>
        <p:spPr>
          <a:xfrm>
            <a:off x="152400" y="-152400"/>
            <a:ext cx="11840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sz="3900"/>
              <a:t>Closing out</a:t>
            </a:r>
            <a:endParaRPr sz="3900"/>
          </a:p>
        </p:txBody>
      </p:sp>
      <p:sp>
        <p:nvSpPr>
          <p:cNvPr id="228" name="Google Shape;228;p20"/>
          <p:cNvSpPr txBox="1">
            <a:spLocks noGrp="1"/>
          </p:cNvSpPr>
          <p:nvPr>
            <p:ph type="body" idx="1"/>
          </p:nvPr>
        </p:nvSpPr>
        <p:spPr>
          <a:xfrm>
            <a:off x="3174450" y="669575"/>
            <a:ext cx="6147900" cy="1105200"/>
          </a:xfrm>
          <a:prstGeom prst="rect">
            <a:avLst/>
          </a:prstGeom>
          <a:solidFill>
            <a:srgbClr val="38761D"/>
          </a:solid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US" sz="2700" b="1">
                <a:solidFill>
                  <a:srgbClr val="FFFFFF"/>
                </a:solidFill>
                <a:latin typeface="Proxima Nova"/>
                <a:ea typeface="Proxima Nova"/>
                <a:cs typeface="Proxima Nova"/>
                <a:sym typeface="Proxima Nova"/>
              </a:rPr>
              <a:t>No shame. No responsibility hoarding. </a:t>
            </a:r>
            <a:endParaRPr sz="2700" b="1">
              <a:solidFill>
                <a:srgbClr val="FFFFFF"/>
              </a:solidFill>
              <a:latin typeface="Proxima Nova"/>
              <a:ea typeface="Proxima Nova"/>
              <a:cs typeface="Proxima Nova"/>
              <a:sym typeface="Proxima Nova"/>
            </a:endParaRPr>
          </a:p>
          <a:p>
            <a:pPr marL="0" lvl="0" indent="0" algn="ctr" rtl="0">
              <a:lnSpc>
                <a:spcPct val="115000"/>
              </a:lnSpc>
              <a:spcBef>
                <a:spcPts val="0"/>
              </a:spcBef>
              <a:spcAft>
                <a:spcPts val="0"/>
              </a:spcAft>
              <a:buNone/>
            </a:pPr>
            <a:r>
              <a:rPr lang="en-US" sz="2700" b="1">
                <a:solidFill>
                  <a:srgbClr val="FFFFFF"/>
                </a:solidFill>
                <a:latin typeface="Proxima Nova"/>
                <a:ea typeface="Proxima Nova"/>
                <a:cs typeface="Proxima Nova"/>
                <a:sym typeface="Proxima Nova"/>
              </a:rPr>
              <a:t>Let go. Learn. Keep Moving.</a:t>
            </a:r>
            <a:endParaRPr sz="2700" b="1">
              <a:solidFill>
                <a:srgbClr val="FFFFFF"/>
              </a:solidFill>
              <a:latin typeface="Proxima Nova"/>
              <a:ea typeface="Proxima Nova"/>
              <a:cs typeface="Proxima Nova"/>
              <a:sym typeface="Proxima Nova"/>
            </a:endParaRPr>
          </a:p>
          <a:p>
            <a:pPr marL="0" lvl="0" indent="0" algn="ctr" rtl="0">
              <a:lnSpc>
                <a:spcPct val="90000"/>
              </a:lnSpc>
              <a:spcBef>
                <a:spcPts val="0"/>
              </a:spcBef>
              <a:spcAft>
                <a:spcPts val="0"/>
              </a:spcAft>
              <a:buClr>
                <a:schemeClr val="dk1"/>
              </a:buClr>
              <a:buSzPts val="3200"/>
              <a:buNone/>
            </a:pPr>
            <a:endParaRPr sz="2700" b="1"/>
          </a:p>
          <a:p>
            <a:pPr marL="203200" lvl="0" indent="0" algn="ctr" rtl="0">
              <a:lnSpc>
                <a:spcPct val="90000"/>
              </a:lnSpc>
              <a:spcBef>
                <a:spcPts val="0"/>
              </a:spcBef>
              <a:spcAft>
                <a:spcPts val="0"/>
              </a:spcAft>
              <a:buClr>
                <a:schemeClr val="dk1"/>
              </a:buClr>
              <a:buSzPts val="3200"/>
              <a:buNone/>
            </a:pPr>
            <a:endParaRPr sz="2700" b="1"/>
          </a:p>
        </p:txBody>
      </p:sp>
      <p:sp>
        <p:nvSpPr>
          <p:cNvPr id="229" name="Google Shape;229;p20"/>
          <p:cNvSpPr/>
          <p:nvPr/>
        </p:nvSpPr>
        <p:spPr>
          <a:xfrm>
            <a:off x="662300" y="6174350"/>
            <a:ext cx="1858800" cy="48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0" name="Google Shape;230;p20"/>
          <p:cNvPicPr preferRelativeResize="0"/>
          <p:nvPr/>
        </p:nvPicPr>
        <p:blipFill>
          <a:blip r:embed="rId3">
            <a:alphaModFix/>
          </a:blip>
          <a:stretch>
            <a:fillRect/>
          </a:stretch>
        </p:blipFill>
        <p:spPr>
          <a:xfrm rot="974998">
            <a:off x="387501" y="2196325"/>
            <a:ext cx="2691374" cy="3823474"/>
          </a:xfrm>
          <a:prstGeom prst="rect">
            <a:avLst/>
          </a:prstGeom>
          <a:noFill/>
          <a:ln>
            <a:noFill/>
          </a:ln>
        </p:spPr>
      </p:pic>
      <p:sp>
        <p:nvSpPr>
          <p:cNvPr id="231" name="Google Shape;231;p20"/>
          <p:cNvSpPr/>
          <p:nvPr/>
        </p:nvSpPr>
        <p:spPr>
          <a:xfrm>
            <a:off x="536300" y="3661475"/>
            <a:ext cx="2204975" cy="1406325"/>
          </a:xfrm>
          <a:prstGeom prst="flowChartPunchedTape">
            <a:avLst/>
          </a:prstGeom>
          <a:solidFill>
            <a:srgbClr val="783F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b="1">
                <a:solidFill>
                  <a:srgbClr val="FFFFFF"/>
                </a:solidFill>
              </a:rPr>
              <a:t>Release Jar</a:t>
            </a:r>
            <a:endParaRPr sz="2600" b="1">
              <a:solidFill>
                <a:srgbClr val="FFFFFF"/>
              </a:solidFill>
            </a:endParaRPr>
          </a:p>
        </p:txBody>
      </p:sp>
      <p:pic>
        <p:nvPicPr>
          <p:cNvPr id="232" name="Google Shape;232;p20"/>
          <p:cNvPicPr preferRelativeResize="0"/>
          <p:nvPr/>
        </p:nvPicPr>
        <p:blipFill>
          <a:blip r:embed="rId4">
            <a:alphaModFix/>
          </a:blip>
          <a:stretch>
            <a:fillRect/>
          </a:stretch>
        </p:blipFill>
        <p:spPr>
          <a:xfrm>
            <a:off x="9942075" y="1163100"/>
            <a:ext cx="1752800" cy="2500650"/>
          </a:xfrm>
          <a:prstGeom prst="rect">
            <a:avLst/>
          </a:prstGeom>
          <a:noFill/>
          <a:ln>
            <a:noFill/>
          </a:ln>
          <a:effectLst>
            <a:outerShdw blurRad="57150" dist="76200" dir="5400000" algn="bl" rotWithShape="0">
              <a:srgbClr val="000000">
                <a:alpha val="50000"/>
              </a:srgbClr>
            </a:outerShdw>
          </a:effectLst>
        </p:spPr>
      </p:pic>
      <p:pic>
        <p:nvPicPr>
          <p:cNvPr id="233" name="Google Shape;233;p20"/>
          <p:cNvPicPr preferRelativeResize="0"/>
          <p:nvPr/>
        </p:nvPicPr>
        <p:blipFill>
          <a:blip r:embed="rId5">
            <a:alphaModFix/>
          </a:blip>
          <a:stretch>
            <a:fillRect/>
          </a:stretch>
        </p:blipFill>
        <p:spPr>
          <a:xfrm>
            <a:off x="7868025" y="2124725"/>
            <a:ext cx="1858800" cy="2478400"/>
          </a:xfrm>
          <a:prstGeom prst="rect">
            <a:avLst/>
          </a:prstGeom>
          <a:noFill/>
          <a:ln>
            <a:noFill/>
          </a:ln>
          <a:effectLst>
            <a:outerShdw blurRad="57150" dist="76200" dir="5400000" algn="bl" rotWithShape="0">
              <a:srgbClr val="000000">
                <a:alpha val="50000"/>
              </a:srgbClr>
            </a:outerShdw>
          </a:effectLst>
        </p:spPr>
      </p:pic>
      <p:pic>
        <p:nvPicPr>
          <p:cNvPr id="234" name="Google Shape;234;p20"/>
          <p:cNvPicPr preferRelativeResize="0"/>
          <p:nvPr/>
        </p:nvPicPr>
        <p:blipFill>
          <a:blip r:embed="rId6">
            <a:alphaModFix/>
          </a:blip>
          <a:stretch>
            <a:fillRect/>
          </a:stretch>
        </p:blipFill>
        <p:spPr>
          <a:xfrm>
            <a:off x="8066975" y="4858750"/>
            <a:ext cx="1875100" cy="1406325"/>
          </a:xfrm>
          <a:prstGeom prst="rect">
            <a:avLst/>
          </a:prstGeom>
          <a:noFill/>
          <a:ln>
            <a:noFill/>
          </a:ln>
          <a:effectLst>
            <a:outerShdw blurRad="57150" dist="76200" dir="5400000" algn="bl" rotWithShape="0">
              <a:srgbClr val="000000">
                <a:alpha val="50000"/>
              </a:srgbClr>
            </a:outerShdw>
          </a:effectLst>
        </p:spPr>
      </p:pic>
      <p:pic>
        <p:nvPicPr>
          <p:cNvPr id="235" name="Google Shape;235;p20"/>
          <p:cNvPicPr preferRelativeResize="0"/>
          <p:nvPr/>
        </p:nvPicPr>
        <p:blipFill>
          <a:blip r:embed="rId7">
            <a:alphaModFix/>
          </a:blip>
          <a:stretch>
            <a:fillRect/>
          </a:stretch>
        </p:blipFill>
        <p:spPr>
          <a:xfrm>
            <a:off x="3443176" y="2090875"/>
            <a:ext cx="4076700" cy="4076700"/>
          </a:xfrm>
          <a:prstGeom prst="rect">
            <a:avLst/>
          </a:prstGeom>
          <a:noFill/>
          <a:ln>
            <a:noFill/>
          </a:ln>
        </p:spPr>
      </p:pic>
      <p:pic>
        <p:nvPicPr>
          <p:cNvPr id="236" name="Google Shape;236;p20"/>
          <p:cNvPicPr preferRelativeResize="0"/>
          <p:nvPr/>
        </p:nvPicPr>
        <p:blipFill>
          <a:blip r:embed="rId8">
            <a:alphaModFix/>
          </a:blip>
          <a:stretch>
            <a:fillRect/>
          </a:stretch>
        </p:blipFill>
        <p:spPr>
          <a:xfrm>
            <a:off x="10074975" y="3890063"/>
            <a:ext cx="1752800" cy="2629190"/>
          </a:xfrm>
          <a:prstGeom prst="rect">
            <a:avLst/>
          </a:prstGeom>
          <a:noFill/>
          <a:ln>
            <a:noFill/>
          </a:ln>
          <a:effectLst>
            <a:outerShdw blurRad="57150" dist="76200" dir="5400000" algn="bl" rotWithShape="0">
              <a:srgbClr val="000000">
                <a:alpha val="50000"/>
              </a:srgbClr>
            </a:outerShdw>
          </a:effectLst>
        </p:spPr>
      </p:pic>
      <p:pic>
        <p:nvPicPr>
          <p:cNvPr id="237" name="Google Shape;237;p20"/>
          <p:cNvPicPr preferRelativeResize="0"/>
          <p:nvPr/>
        </p:nvPicPr>
        <p:blipFill>
          <a:blip r:embed="rId9">
            <a:alphaModFix/>
          </a:blip>
          <a:stretch>
            <a:fillRect/>
          </a:stretch>
        </p:blipFill>
        <p:spPr>
          <a:xfrm>
            <a:off x="9426650" y="3730875"/>
            <a:ext cx="923616" cy="12748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1000"/>
                                        <p:tgtEl>
                                          <p:spTgt spid="2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2"/>
                                        </p:tgtEl>
                                        <p:attrNameLst>
                                          <p:attrName>style.visibility</p:attrName>
                                        </p:attrNameLst>
                                      </p:cBhvr>
                                      <p:to>
                                        <p:strVal val="visible"/>
                                      </p:to>
                                    </p:set>
                                    <p:animEffect transition="in" filter="fade">
                                      <p:cBhvr>
                                        <p:cTn id="12" dur="1000"/>
                                        <p:tgtEl>
                                          <p:spTgt spid="232"/>
                                        </p:tgtEl>
                                      </p:cBhvr>
                                    </p:animEffect>
                                  </p:childTnLst>
                                </p:cTn>
                              </p:par>
                              <p:par>
                                <p:cTn id="13" presetID="10" presetClass="entr" presetSubtype="0" fill="hold" nodeType="withEffect">
                                  <p:stCondLst>
                                    <p:cond delay="0"/>
                                  </p:stCondLst>
                                  <p:childTnLst>
                                    <p:set>
                                      <p:cBhvr>
                                        <p:cTn id="14" dur="1" fill="hold">
                                          <p:stCondLst>
                                            <p:cond delay="0"/>
                                          </p:stCondLst>
                                        </p:cTn>
                                        <p:tgtEl>
                                          <p:spTgt spid="233"/>
                                        </p:tgtEl>
                                        <p:attrNameLst>
                                          <p:attrName>style.visibility</p:attrName>
                                        </p:attrNameLst>
                                      </p:cBhvr>
                                      <p:to>
                                        <p:strVal val="visible"/>
                                      </p:to>
                                    </p:set>
                                    <p:animEffect transition="in" filter="fade">
                                      <p:cBhvr>
                                        <p:cTn id="15" dur="1000"/>
                                        <p:tgtEl>
                                          <p:spTgt spid="233"/>
                                        </p:tgtEl>
                                      </p:cBhvr>
                                    </p:animEffect>
                                  </p:childTnLst>
                                </p:cTn>
                              </p:par>
                              <p:par>
                                <p:cTn id="16" presetID="10" presetClass="entr" presetSubtype="0" fill="hold" nodeType="withEffect">
                                  <p:stCondLst>
                                    <p:cond delay="0"/>
                                  </p:stCondLst>
                                  <p:childTnLst>
                                    <p:set>
                                      <p:cBhvr>
                                        <p:cTn id="17" dur="1" fill="hold">
                                          <p:stCondLst>
                                            <p:cond delay="0"/>
                                          </p:stCondLst>
                                        </p:cTn>
                                        <p:tgtEl>
                                          <p:spTgt spid="236"/>
                                        </p:tgtEl>
                                        <p:attrNameLst>
                                          <p:attrName>style.visibility</p:attrName>
                                        </p:attrNameLst>
                                      </p:cBhvr>
                                      <p:to>
                                        <p:strVal val="visible"/>
                                      </p:to>
                                    </p:set>
                                    <p:animEffect transition="in" filter="fade">
                                      <p:cBhvr>
                                        <p:cTn id="18" dur="1000"/>
                                        <p:tgtEl>
                                          <p:spTgt spid="236"/>
                                        </p:tgtEl>
                                      </p:cBhvr>
                                    </p:animEffect>
                                  </p:childTnLst>
                                </p:cTn>
                              </p:par>
                              <p:par>
                                <p:cTn id="19" presetID="10" presetClass="entr" presetSubtype="0" fill="hold" nodeType="withEffect">
                                  <p:stCondLst>
                                    <p:cond delay="0"/>
                                  </p:stCondLst>
                                  <p:childTnLst>
                                    <p:set>
                                      <p:cBhvr>
                                        <p:cTn id="20" dur="1" fill="hold">
                                          <p:stCondLst>
                                            <p:cond delay="0"/>
                                          </p:stCondLst>
                                        </p:cTn>
                                        <p:tgtEl>
                                          <p:spTgt spid="234"/>
                                        </p:tgtEl>
                                        <p:attrNameLst>
                                          <p:attrName>style.visibility</p:attrName>
                                        </p:attrNameLst>
                                      </p:cBhvr>
                                      <p:to>
                                        <p:strVal val="visible"/>
                                      </p:to>
                                    </p:set>
                                    <p:animEffect transition="in" filter="fade">
                                      <p:cBhvr>
                                        <p:cTn id="21" dur="1000"/>
                                        <p:tgtEl>
                                          <p:spTgt spid="2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7"/>
                                        </p:tgtEl>
                                        <p:attrNameLst>
                                          <p:attrName>style.visibility</p:attrName>
                                        </p:attrNameLst>
                                      </p:cBhvr>
                                      <p:to>
                                        <p:strVal val="visible"/>
                                      </p:to>
                                    </p:set>
                                    <p:animEffect transition="in" filter="fade">
                                      <p:cBhvr>
                                        <p:cTn id="26"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
        <p:nvSpPr>
          <p:cNvPr id="104" name="Google Shape;104;p12"/>
          <p:cNvSpPr txBox="1">
            <a:spLocks noGrp="1"/>
          </p:cNvSpPr>
          <p:nvPr>
            <p:ph type="title"/>
          </p:nvPr>
        </p:nvSpPr>
        <p:spPr>
          <a:xfrm>
            <a:off x="836612" y="1123202"/>
            <a:ext cx="4209300" cy="1325700"/>
          </a:xfrm>
          <a:prstGeom prst="rect">
            <a:avLst/>
          </a:prstGeom>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sz="3600" i="1">
                <a:solidFill>
                  <a:srgbClr val="000000"/>
                </a:solidFill>
                <a:latin typeface="Roboto Slab"/>
                <a:ea typeface="Roboto Slab"/>
                <a:cs typeface="Roboto Slab"/>
                <a:sym typeface="Roboto Slab"/>
              </a:rPr>
              <a:t>The Network for EdWork</a:t>
            </a:r>
            <a:endParaRPr sz="3600" i="1">
              <a:solidFill>
                <a:srgbClr val="000000"/>
              </a:solidFill>
              <a:latin typeface="Roboto Slab"/>
              <a:ea typeface="Roboto Slab"/>
              <a:cs typeface="Roboto Slab"/>
              <a:sym typeface="Roboto Slab"/>
            </a:endParaRPr>
          </a:p>
          <a:p>
            <a:pPr marL="0" lvl="0" indent="0" algn="l" rtl="0">
              <a:spcBef>
                <a:spcPts val="0"/>
              </a:spcBef>
              <a:spcAft>
                <a:spcPts val="0"/>
              </a:spcAft>
              <a:buNone/>
            </a:pPr>
            <a:endParaRPr/>
          </a:p>
        </p:txBody>
      </p:sp>
      <p:pic>
        <p:nvPicPr>
          <p:cNvPr id="105" name="Google Shape;105;p12"/>
          <p:cNvPicPr preferRelativeResize="0"/>
          <p:nvPr/>
        </p:nvPicPr>
        <p:blipFill>
          <a:blip r:embed="rId3">
            <a:alphaModFix/>
          </a:blip>
          <a:stretch>
            <a:fillRect/>
          </a:stretch>
        </p:blipFill>
        <p:spPr>
          <a:xfrm rot="-737083">
            <a:off x="7099436" y="632262"/>
            <a:ext cx="4025602" cy="5367450"/>
          </a:xfrm>
          <a:prstGeom prst="rect">
            <a:avLst/>
          </a:prstGeom>
          <a:noFill/>
          <a:ln>
            <a:noFill/>
          </a:ln>
        </p:spPr>
      </p:pic>
      <p:sp>
        <p:nvSpPr>
          <p:cNvPr id="106" name="Google Shape;106;p12"/>
          <p:cNvSpPr txBox="1"/>
          <p:nvPr/>
        </p:nvSpPr>
        <p:spPr>
          <a:xfrm>
            <a:off x="907350" y="2632650"/>
            <a:ext cx="48903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900">
                <a:solidFill>
                  <a:srgbClr val="351C75"/>
                </a:solidFill>
                <a:latin typeface="Impact"/>
                <a:ea typeface="Impact"/>
                <a:cs typeface="Impact"/>
                <a:sym typeface="Impact"/>
              </a:rPr>
              <a:t>Raedell Boateng, Ph.D</a:t>
            </a:r>
            <a:endParaRPr sz="2600">
              <a:solidFill>
                <a:srgbClr val="494949"/>
              </a:solidFill>
              <a:latin typeface="Proxima Nova"/>
              <a:ea typeface="Proxima Nova"/>
              <a:cs typeface="Proxima Nova"/>
              <a:sym typeface="Proxima Nova"/>
            </a:endParaRPr>
          </a:p>
        </p:txBody>
      </p:sp>
      <p:sp>
        <p:nvSpPr>
          <p:cNvPr id="107" name="Google Shape;107;p12"/>
          <p:cNvSpPr txBox="1"/>
          <p:nvPr/>
        </p:nvSpPr>
        <p:spPr>
          <a:xfrm>
            <a:off x="947225" y="2872450"/>
            <a:ext cx="4099500" cy="629100"/>
          </a:xfrm>
          <a:prstGeom prst="rect">
            <a:avLst/>
          </a:prstGeom>
          <a:noFill/>
          <a:ln>
            <a:noFill/>
          </a:ln>
        </p:spPr>
        <p:txBody>
          <a:bodyPr spcFirstLastPara="1" wrap="square" lIns="91425" tIns="91425" rIns="91425" bIns="91425" anchor="ctr" anchorCtr="0">
            <a:noAutofit/>
          </a:bodyPr>
          <a:lstStyle/>
          <a:p>
            <a:pPr marL="0" lvl="0" indent="0" algn="r" rtl="0">
              <a:spcBef>
                <a:spcPts val="800"/>
              </a:spcBef>
              <a:spcAft>
                <a:spcPts val="0"/>
              </a:spcAft>
              <a:buNone/>
            </a:pPr>
            <a:r>
              <a:rPr lang="en-US" sz="2300" i="1">
                <a:latin typeface="Proxima Nova"/>
                <a:ea typeface="Proxima Nova"/>
                <a:cs typeface="Proxima Nova"/>
                <a:sym typeface="Proxima Nova"/>
              </a:rPr>
              <a:t>Director-Network for EdWork</a:t>
            </a:r>
            <a:endParaRPr sz="2300" i="1">
              <a:latin typeface="Proxima Nova"/>
              <a:ea typeface="Proxima Nova"/>
              <a:cs typeface="Proxima Nova"/>
              <a:sym typeface="Proxima Nova"/>
            </a:endParaRPr>
          </a:p>
        </p:txBody>
      </p:sp>
      <p:sp>
        <p:nvSpPr>
          <p:cNvPr id="108" name="Google Shape;108;p12"/>
          <p:cNvSpPr txBox="1"/>
          <p:nvPr/>
        </p:nvSpPr>
        <p:spPr>
          <a:xfrm>
            <a:off x="678750" y="3944700"/>
            <a:ext cx="5332500" cy="832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2300" i="1">
                <a:latin typeface="Proxima Nova"/>
                <a:ea typeface="Proxima Nova"/>
                <a:cs typeface="Proxima Nova"/>
                <a:sym typeface="Proxima Nova"/>
              </a:rPr>
              <a:t>Program Manager-Martinez Fellowship</a:t>
            </a:r>
            <a:endParaRPr sz="2300">
              <a:latin typeface="Proxima Nova"/>
              <a:ea typeface="Proxima Nova"/>
              <a:cs typeface="Proxima Nova"/>
              <a:sym typeface="Proxima Nova"/>
            </a:endParaRPr>
          </a:p>
        </p:txBody>
      </p:sp>
      <p:pic>
        <p:nvPicPr>
          <p:cNvPr id="109" name="Google Shape;109;p12"/>
          <p:cNvPicPr preferRelativeResize="0"/>
          <p:nvPr/>
        </p:nvPicPr>
        <p:blipFill>
          <a:blip r:embed="rId4">
            <a:alphaModFix/>
          </a:blip>
          <a:stretch>
            <a:fillRect/>
          </a:stretch>
        </p:blipFill>
        <p:spPr>
          <a:xfrm>
            <a:off x="779600" y="5395750"/>
            <a:ext cx="1325700" cy="1325700"/>
          </a:xfrm>
          <a:prstGeom prst="rect">
            <a:avLst/>
          </a:prstGeom>
          <a:noFill/>
          <a:ln>
            <a:noFill/>
          </a:ln>
        </p:spPr>
      </p:pic>
      <p:sp>
        <p:nvSpPr>
          <p:cNvPr id="110" name="Google Shape;110;p12"/>
          <p:cNvSpPr txBox="1"/>
          <p:nvPr/>
        </p:nvSpPr>
        <p:spPr>
          <a:xfrm>
            <a:off x="1267550" y="3737550"/>
            <a:ext cx="3963300" cy="74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351C75"/>
                </a:solidFill>
                <a:latin typeface="Impact"/>
                <a:ea typeface="Impact"/>
                <a:cs typeface="Impact"/>
                <a:sym typeface="Impact"/>
              </a:rPr>
              <a:t>     Saara Kamal,  MA TESOL</a:t>
            </a:r>
            <a:endParaRPr sz="2800">
              <a:solidFill>
                <a:srgbClr val="351C75"/>
              </a:solidFill>
              <a:latin typeface="Impact"/>
              <a:ea typeface="Impact"/>
              <a:cs typeface="Impact"/>
              <a:sym typeface="Impact"/>
            </a:endParaRPr>
          </a:p>
          <a:p>
            <a:pPr marL="0" lvl="0" indent="0" algn="ctr" rtl="0">
              <a:spcBef>
                <a:spcPts val="0"/>
              </a:spcBef>
              <a:spcAft>
                <a:spcPts val="0"/>
              </a:spcAft>
              <a:buNone/>
            </a:pPr>
            <a:endParaRPr sz="2400">
              <a:solidFill>
                <a:srgbClr val="494949"/>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pic>
        <p:nvPicPr>
          <p:cNvPr id="117" name="Google Shape;117;p13"/>
          <p:cNvPicPr preferRelativeResize="0"/>
          <p:nvPr/>
        </p:nvPicPr>
        <p:blipFill>
          <a:blip r:embed="rId3">
            <a:alphaModFix/>
          </a:blip>
          <a:stretch>
            <a:fillRect/>
          </a:stretch>
        </p:blipFill>
        <p:spPr>
          <a:xfrm>
            <a:off x="779600" y="5395750"/>
            <a:ext cx="1325700" cy="1325700"/>
          </a:xfrm>
          <a:prstGeom prst="rect">
            <a:avLst/>
          </a:prstGeom>
          <a:noFill/>
          <a:ln>
            <a:noFill/>
          </a:ln>
        </p:spPr>
      </p:pic>
      <p:pic>
        <p:nvPicPr>
          <p:cNvPr id="118" name="Google Shape;118;p13"/>
          <p:cNvPicPr preferRelativeResize="0"/>
          <p:nvPr/>
        </p:nvPicPr>
        <p:blipFill>
          <a:blip r:embed="rId4">
            <a:alphaModFix/>
          </a:blip>
          <a:stretch>
            <a:fillRect/>
          </a:stretch>
        </p:blipFill>
        <p:spPr>
          <a:xfrm>
            <a:off x="2157250" y="852425"/>
            <a:ext cx="8873300" cy="5000525"/>
          </a:xfrm>
          <a:prstGeom prst="rect">
            <a:avLst/>
          </a:prstGeom>
          <a:noFill/>
          <a:ln>
            <a:noFill/>
          </a:ln>
        </p:spPr>
      </p:pic>
      <p:sp>
        <p:nvSpPr>
          <p:cNvPr id="119" name="Google Shape;119;p13"/>
          <p:cNvSpPr txBox="1"/>
          <p:nvPr/>
        </p:nvSpPr>
        <p:spPr>
          <a:xfrm>
            <a:off x="8372000" y="1390275"/>
            <a:ext cx="1884300" cy="51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t>Early Career BIPOC</a:t>
            </a:r>
            <a:endParaRPr b="1"/>
          </a:p>
        </p:txBody>
      </p:sp>
      <p:sp>
        <p:nvSpPr>
          <p:cNvPr id="120" name="Google Shape;120;p13"/>
          <p:cNvSpPr txBox="1"/>
          <p:nvPr/>
        </p:nvSpPr>
        <p:spPr>
          <a:xfrm>
            <a:off x="4727175" y="3881650"/>
            <a:ext cx="1979100" cy="5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Liberation Pedagogy</a:t>
            </a:r>
            <a:endParaRPr b="1"/>
          </a:p>
        </p:txBody>
      </p:sp>
      <p:sp>
        <p:nvSpPr>
          <p:cNvPr id="121" name="Google Shape;121;p13"/>
          <p:cNvSpPr txBox="1"/>
          <p:nvPr/>
        </p:nvSpPr>
        <p:spPr>
          <a:xfrm>
            <a:off x="7906850" y="2567450"/>
            <a:ext cx="2913600" cy="51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t>Advanced Career-BIPOC</a:t>
            </a:r>
            <a:endParaRPr b="1"/>
          </a:p>
        </p:txBody>
      </p:sp>
      <p:sp>
        <p:nvSpPr>
          <p:cNvPr id="122" name="Google Shape;122;p13"/>
          <p:cNvSpPr txBox="1"/>
          <p:nvPr/>
        </p:nvSpPr>
        <p:spPr>
          <a:xfrm>
            <a:off x="8287850" y="3786650"/>
            <a:ext cx="2197200" cy="51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t>Advanced Career-white</a:t>
            </a:r>
            <a:endParaRPr b="1"/>
          </a:p>
        </p:txBody>
      </p:sp>
      <p:pic>
        <p:nvPicPr>
          <p:cNvPr id="123" name="Google Shape;123;p13"/>
          <p:cNvPicPr preferRelativeResize="0"/>
          <p:nvPr/>
        </p:nvPicPr>
        <p:blipFill>
          <a:blip r:embed="rId5">
            <a:alphaModFix/>
          </a:blip>
          <a:stretch>
            <a:fillRect/>
          </a:stretch>
        </p:blipFill>
        <p:spPr>
          <a:xfrm>
            <a:off x="4574300" y="4299300"/>
            <a:ext cx="2131975" cy="2131975"/>
          </a:xfrm>
          <a:prstGeom prst="rect">
            <a:avLst/>
          </a:prstGeom>
          <a:noFill/>
          <a:ln w="9525" cap="flat" cmpd="sng">
            <a:solidFill>
              <a:schemeClr val="dk2"/>
            </a:solidFill>
            <a:prstDash val="solid"/>
            <a:round/>
            <a:headEnd type="none" w="sm" len="sm"/>
            <a:tailEnd type="none" w="sm" len="sm"/>
          </a:ln>
          <a:effectLst>
            <a:outerShdw blurRad="100013" dist="142875" dir="19080000" algn="bl" rotWithShape="0">
              <a:schemeClr val="accent4">
                <a:alpha val="89000"/>
              </a:scheme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
        <p:nvSpPr>
          <p:cNvPr id="130" name="Google Shape;130;p14"/>
          <p:cNvSpPr txBox="1">
            <a:spLocks noGrp="1"/>
          </p:cNvSpPr>
          <p:nvPr>
            <p:ph type="title"/>
          </p:nvPr>
        </p:nvSpPr>
        <p:spPr>
          <a:xfrm>
            <a:off x="711403" y="327176"/>
            <a:ext cx="3045600" cy="885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177FCB"/>
              </a:buClr>
              <a:buSzPts val="3300"/>
              <a:buFont typeface="Arial"/>
              <a:buNone/>
            </a:pPr>
            <a:r>
              <a:rPr lang="en-US" sz="3000">
                <a:solidFill>
                  <a:srgbClr val="000000"/>
                </a:solidFill>
              </a:rPr>
              <a:t>Outcomes</a:t>
            </a:r>
            <a:endParaRPr sz="4600">
              <a:solidFill>
                <a:srgbClr val="000000"/>
              </a:solidFill>
            </a:endParaRPr>
          </a:p>
        </p:txBody>
      </p:sp>
      <p:sp>
        <p:nvSpPr>
          <p:cNvPr id="131" name="Google Shape;131;p14"/>
          <p:cNvSpPr txBox="1"/>
          <p:nvPr/>
        </p:nvSpPr>
        <p:spPr>
          <a:xfrm>
            <a:off x="711400" y="1346450"/>
            <a:ext cx="4351500" cy="4776000"/>
          </a:xfrm>
          <a:prstGeom prst="rect">
            <a:avLst/>
          </a:prstGeom>
          <a:noFill/>
          <a:ln>
            <a:noFill/>
          </a:ln>
          <a:effectLst>
            <a:outerShdw blurRad="57150" dist="19050" dir="5400000" algn="bl" rotWithShape="0">
              <a:srgbClr val="000000">
                <a:alpha val="50000"/>
              </a:srgbClr>
            </a:outerShdw>
          </a:effectLst>
        </p:spPr>
        <p:txBody>
          <a:bodyPr spcFirstLastPara="1" wrap="square" lIns="68575" tIns="34275" rIns="68575" bIns="34275" anchor="t" anchorCtr="0">
            <a:noAutofit/>
          </a:bodyPr>
          <a:lstStyle/>
          <a:p>
            <a:pPr marL="0" lvl="0" indent="0" algn="l" rtl="0">
              <a:lnSpc>
                <a:spcPct val="115000"/>
              </a:lnSpc>
              <a:spcBef>
                <a:spcPts val="1100"/>
              </a:spcBef>
              <a:spcAft>
                <a:spcPts val="0"/>
              </a:spcAft>
              <a:buNone/>
            </a:pPr>
            <a:r>
              <a:rPr lang="en-US" sz="1800" b="1">
                <a:solidFill>
                  <a:srgbClr val="494949"/>
                </a:solidFill>
              </a:rPr>
              <a:t>I</a:t>
            </a:r>
            <a:r>
              <a:rPr lang="en-US" sz="2200" b="1">
                <a:solidFill>
                  <a:srgbClr val="494949"/>
                </a:solidFill>
              </a:rPr>
              <a:t>n the weeds goals for today</a:t>
            </a:r>
            <a:endParaRPr sz="2200" b="1">
              <a:solidFill>
                <a:srgbClr val="494949"/>
              </a:solidFill>
            </a:endParaRPr>
          </a:p>
          <a:p>
            <a:pPr marL="0" lvl="0" indent="0" algn="l" rtl="0">
              <a:lnSpc>
                <a:spcPct val="115000"/>
              </a:lnSpc>
              <a:spcBef>
                <a:spcPts val="1100"/>
              </a:spcBef>
              <a:spcAft>
                <a:spcPts val="0"/>
              </a:spcAft>
              <a:buClr>
                <a:schemeClr val="dk1"/>
              </a:buClr>
              <a:buSzPts val="1100"/>
              <a:buFont typeface="Arial"/>
              <a:buNone/>
            </a:pPr>
            <a:r>
              <a:rPr lang="en-US" sz="1700">
                <a:solidFill>
                  <a:schemeClr val="dk1"/>
                </a:solidFill>
              </a:rPr>
              <a:t>Discuss what structural and interpersonal racism are</a:t>
            </a:r>
            <a:endParaRPr sz="1700">
              <a:solidFill>
                <a:schemeClr val="dk1"/>
              </a:solidFill>
            </a:endParaRPr>
          </a:p>
          <a:p>
            <a:pPr marL="0" lvl="0" indent="0" algn="l" rtl="0">
              <a:lnSpc>
                <a:spcPct val="115000"/>
              </a:lnSpc>
              <a:spcBef>
                <a:spcPts val="1100"/>
              </a:spcBef>
              <a:spcAft>
                <a:spcPts val="0"/>
              </a:spcAft>
              <a:buClr>
                <a:schemeClr val="dk1"/>
              </a:buClr>
              <a:buSzPts val="1100"/>
              <a:buFont typeface="Arial"/>
              <a:buNone/>
            </a:pPr>
            <a:r>
              <a:rPr lang="en-US" sz="1700">
                <a:solidFill>
                  <a:schemeClr val="dk1"/>
                </a:solidFill>
              </a:rPr>
              <a:t>Real life student Narratives</a:t>
            </a:r>
            <a:endParaRPr sz="1700">
              <a:solidFill>
                <a:schemeClr val="dk1"/>
              </a:solidFill>
            </a:endParaRPr>
          </a:p>
          <a:p>
            <a:pPr marL="0" lvl="0" indent="0" algn="l" rtl="0">
              <a:lnSpc>
                <a:spcPct val="115000"/>
              </a:lnSpc>
              <a:spcBef>
                <a:spcPts val="1100"/>
              </a:spcBef>
              <a:spcAft>
                <a:spcPts val="0"/>
              </a:spcAft>
              <a:buClr>
                <a:schemeClr val="dk1"/>
              </a:buClr>
              <a:buSzPts val="1100"/>
              <a:buFont typeface="Arial"/>
              <a:buNone/>
            </a:pPr>
            <a:r>
              <a:rPr lang="en-US" sz="1700">
                <a:solidFill>
                  <a:schemeClr val="dk1"/>
                </a:solidFill>
              </a:rPr>
              <a:t>Antiracist SEL and family engagement</a:t>
            </a:r>
            <a:endParaRPr sz="1700">
              <a:solidFill>
                <a:schemeClr val="dk1"/>
              </a:solidFill>
            </a:endParaRPr>
          </a:p>
          <a:p>
            <a:pPr marL="0" lvl="0" indent="0" algn="l" rtl="0">
              <a:lnSpc>
                <a:spcPct val="115000"/>
              </a:lnSpc>
              <a:spcBef>
                <a:spcPts val="1100"/>
              </a:spcBef>
              <a:spcAft>
                <a:spcPts val="0"/>
              </a:spcAft>
              <a:buClr>
                <a:schemeClr val="dk1"/>
              </a:buClr>
              <a:buSzPts val="1100"/>
              <a:buFont typeface="Arial"/>
              <a:buNone/>
            </a:pPr>
            <a:r>
              <a:rPr lang="en-US" sz="1700">
                <a:solidFill>
                  <a:schemeClr val="dk1"/>
                </a:solidFill>
              </a:rPr>
              <a:t>Closing out</a:t>
            </a:r>
            <a:endParaRPr sz="1700">
              <a:solidFill>
                <a:schemeClr val="dk1"/>
              </a:solidFill>
            </a:endParaRPr>
          </a:p>
          <a:p>
            <a:pPr marL="0" lvl="0" indent="0" algn="l" rtl="0">
              <a:lnSpc>
                <a:spcPct val="115000"/>
              </a:lnSpc>
              <a:spcBef>
                <a:spcPts val="1100"/>
              </a:spcBef>
              <a:spcAft>
                <a:spcPts val="0"/>
              </a:spcAft>
              <a:buClr>
                <a:schemeClr val="dk1"/>
              </a:buClr>
              <a:buSzPts val="1100"/>
              <a:buFont typeface="Arial"/>
              <a:buNone/>
            </a:pPr>
            <a:endParaRPr sz="1300">
              <a:solidFill>
                <a:schemeClr val="dk1"/>
              </a:solidFill>
            </a:endParaRPr>
          </a:p>
          <a:p>
            <a:pPr marL="0" lvl="0" indent="0" algn="l" rtl="0">
              <a:lnSpc>
                <a:spcPct val="115000"/>
              </a:lnSpc>
              <a:spcBef>
                <a:spcPts val="1100"/>
              </a:spcBef>
              <a:spcAft>
                <a:spcPts val="0"/>
              </a:spcAft>
              <a:buNone/>
            </a:pPr>
            <a:endParaRPr sz="900">
              <a:solidFill>
                <a:schemeClr val="dk1"/>
              </a:solidFill>
            </a:endParaRPr>
          </a:p>
          <a:p>
            <a:pPr marL="0" lvl="0" indent="0" algn="l" rtl="0">
              <a:lnSpc>
                <a:spcPct val="115000"/>
              </a:lnSpc>
              <a:spcBef>
                <a:spcPts val="1100"/>
              </a:spcBef>
              <a:spcAft>
                <a:spcPts val="0"/>
              </a:spcAft>
              <a:buNone/>
            </a:pPr>
            <a:r>
              <a:rPr lang="en-US" sz="2000">
                <a:solidFill>
                  <a:srgbClr val="494949"/>
                </a:solidFill>
              </a:rPr>
              <a:t> </a:t>
            </a:r>
            <a:endParaRPr sz="2000">
              <a:solidFill>
                <a:srgbClr val="494949"/>
              </a:solidFill>
            </a:endParaRPr>
          </a:p>
          <a:p>
            <a:pPr marL="177800" lvl="0" indent="-38100" algn="l" rtl="0">
              <a:lnSpc>
                <a:spcPct val="90000"/>
              </a:lnSpc>
              <a:spcBef>
                <a:spcPts val="1100"/>
              </a:spcBef>
              <a:spcAft>
                <a:spcPts val="1600"/>
              </a:spcAft>
              <a:buNone/>
            </a:pPr>
            <a:endParaRPr sz="2000">
              <a:solidFill>
                <a:srgbClr val="494949"/>
              </a:solidFill>
            </a:endParaRPr>
          </a:p>
        </p:txBody>
      </p:sp>
      <p:sp>
        <p:nvSpPr>
          <p:cNvPr id="132" name="Google Shape;132;p14"/>
          <p:cNvSpPr txBox="1"/>
          <p:nvPr/>
        </p:nvSpPr>
        <p:spPr>
          <a:xfrm>
            <a:off x="6533950" y="2843075"/>
            <a:ext cx="4598100" cy="1257000"/>
          </a:xfrm>
          <a:prstGeom prst="rect">
            <a:avLst/>
          </a:prstGeom>
          <a:solidFill>
            <a:srgbClr val="0B5394"/>
          </a:solidFill>
          <a:ln>
            <a:noFill/>
          </a:ln>
        </p:spPr>
        <p:txBody>
          <a:bodyPr spcFirstLastPara="1" wrap="square" lIns="68575" tIns="34275" rIns="68575" bIns="34275" anchor="t" anchorCtr="0">
            <a:noAutofit/>
          </a:bodyPr>
          <a:lstStyle/>
          <a:p>
            <a:pPr marL="0" lvl="0" indent="0" algn="ctr" rtl="0">
              <a:lnSpc>
                <a:spcPct val="115000"/>
              </a:lnSpc>
              <a:spcBef>
                <a:spcPts val="1100"/>
              </a:spcBef>
              <a:spcAft>
                <a:spcPts val="0"/>
              </a:spcAft>
              <a:buNone/>
            </a:pPr>
            <a:r>
              <a:rPr lang="en-US" sz="2400" b="1">
                <a:solidFill>
                  <a:srgbClr val="FFFFFF"/>
                </a:solidFill>
                <a:latin typeface="Proxima Nova"/>
                <a:ea typeface="Proxima Nova"/>
                <a:cs typeface="Proxima Nova"/>
                <a:sym typeface="Proxima Nova"/>
              </a:rPr>
              <a:t>Big picture outcomes for today</a:t>
            </a:r>
            <a:endParaRPr sz="2400" b="1">
              <a:solidFill>
                <a:srgbClr val="FFFFFF"/>
              </a:solidFill>
              <a:latin typeface="Proxima Nova"/>
              <a:ea typeface="Proxima Nova"/>
              <a:cs typeface="Proxima Nova"/>
              <a:sym typeface="Proxima Nova"/>
            </a:endParaRPr>
          </a:p>
          <a:p>
            <a:pPr marL="0" lvl="0" indent="0" algn="ctr" rtl="0">
              <a:lnSpc>
                <a:spcPct val="115000"/>
              </a:lnSpc>
              <a:spcBef>
                <a:spcPts val="1100"/>
              </a:spcBef>
              <a:spcAft>
                <a:spcPts val="0"/>
              </a:spcAft>
              <a:buNone/>
            </a:pPr>
            <a:r>
              <a:rPr lang="en-US" sz="2400">
                <a:solidFill>
                  <a:srgbClr val="FFFFFF"/>
                </a:solidFill>
              </a:rPr>
              <a:t>continue to/don’t be racist! </a:t>
            </a:r>
            <a:endParaRPr sz="2400">
              <a:solidFill>
                <a:srgbClr val="FFFFFF"/>
              </a:solidFill>
            </a:endParaRPr>
          </a:p>
          <a:p>
            <a:pPr marL="457200" lvl="0" indent="0" algn="l" rtl="0">
              <a:lnSpc>
                <a:spcPct val="115000"/>
              </a:lnSpc>
              <a:spcBef>
                <a:spcPts val="1100"/>
              </a:spcBef>
              <a:spcAft>
                <a:spcPts val="0"/>
              </a:spcAft>
              <a:buNone/>
            </a:pPr>
            <a:endParaRPr sz="2000">
              <a:solidFill>
                <a:srgbClr val="FFFFFF"/>
              </a:solidFill>
            </a:endParaRPr>
          </a:p>
          <a:p>
            <a:pPr marL="0" lvl="0" indent="0" algn="l" rtl="0">
              <a:lnSpc>
                <a:spcPct val="115000"/>
              </a:lnSpc>
              <a:spcBef>
                <a:spcPts val="1100"/>
              </a:spcBef>
              <a:spcAft>
                <a:spcPts val="0"/>
              </a:spcAft>
              <a:buNone/>
            </a:pPr>
            <a:endParaRPr sz="2000">
              <a:solidFill>
                <a:srgbClr val="FFFFFF"/>
              </a:solidFill>
            </a:endParaRPr>
          </a:p>
          <a:p>
            <a:pPr marL="0" lvl="0" indent="0" algn="l" rtl="0">
              <a:lnSpc>
                <a:spcPct val="115000"/>
              </a:lnSpc>
              <a:spcBef>
                <a:spcPts val="1100"/>
              </a:spcBef>
              <a:spcAft>
                <a:spcPts val="0"/>
              </a:spcAft>
              <a:buNone/>
            </a:pPr>
            <a:r>
              <a:rPr lang="en-US" sz="2200">
                <a:solidFill>
                  <a:srgbClr val="FFFFFF"/>
                </a:solidFill>
              </a:rPr>
              <a:t> </a:t>
            </a:r>
            <a:endParaRPr sz="2200">
              <a:solidFill>
                <a:srgbClr val="FFFFFF"/>
              </a:solidFill>
            </a:endParaRPr>
          </a:p>
          <a:p>
            <a:pPr marL="177800" lvl="0" indent="-38100" algn="l" rtl="0">
              <a:lnSpc>
                <a:spcPct val="90000"/>
              </a:lnSpc>
              <a:spcBef>
                <a:spcPts val="1100"/>
              </a:spcBef>
              <a:spcAft>
                <a:spcPts val="1600"/>
              </a:spcAft>
              <a:buNone/>
            </a:pPr>
            <a:endParaRPr sz="2200">
              <a:solidFill>
                <a:srgbClr val="FFFFFF"/>
              </a:solidFill>
            </a:endParaRPr>
          </a:p>
        </p:txBody>
      </p:sp>
      <p:cxnSp>
        <p:nvCxnSpPr>
          <p:cNvPr id="133" name="Google Shape;133;p14"/>
          <p:cNvCxnSpPr/>
          <p:nvPr/>
        </p:nvCxnSpPr>
        <p:spPr>
          <a:xfrm flipH="1">
            <a:off x="5498600" y="85725"/>
            <a:ext cx="12300" cy="6135600"/>
          </a:xfrm>
          <a:prstGeom prst="straightConnector1">
            <a:avLst/>
          </a:prstGeom>
          <a:noFill/>
          <a:ln w="114300" cap="flat" cmpd="sng">
            <a:solidFill>
              <a:schemeClr val="dk2"/>
            </a:solidFill>
            <a:prstDash val="solid"/>
            <a:round/>
            <a:headEnd type="none" w="med" len="med"/>
            <a:tailEnd type="none" w="med" len="med"/>
          </a:ln>
        </p:spPr>
      </p:cxnSp>
      <p:sp>
        <p:nvSpPr>
          <p:cNvPr id="134" name="Google Shape;134;p14"/>
          <p:cNvSpPr/>
          <p:nvPr/>
        </p:nvSpPr>
        <p:spPr>
          <a:xfrm>
            <a:off x="662300" y="6174350"/>
            <a:ext cx="1858800" cy="48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
        <p:nvSpPr>
          <p:cNvPr id="141" name="Google Shape;141;p15"/>
          <p:cNvSpPr txBox="1">
            <a:spLocks noGrp="1"/>
          </p:cNvSpPr>
          <p:nvPr>
            <p:ph type="title"/>
          </p:nvPr>
        </p:nvSpPr>
        <p:spPr>
          <a:xfrm>
            <a:off x="711397" y="327175"/>
            <a:ext cx="5529300" cy="885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800">
                <a:solidFill>
                  <a:srgbClr val="000000"/>
                </a:solidFill>
              </a:rPr>
              <a:t>Centering</a:t>
            </a:r>
            <a:endParaRPr>
              <a:solidFill>
                <a:srgbClr val="000000"/>
              </a:solidFill>
            </a:endParaRPr>
          </a:p>
        </p:txBody>
      </p:sp>
      <p:sp>
        <p:nvSpPr>
          <p:cNvPr id="142" name="Google Shape;142;p15"/>
          <p:cNvSpPr txBox="1"/>
          <p:nvPr/>
        </p:nvSpPr>
        <p:spPr>
          <a:xfrm>
            <a:off x="850225" y="1212475"/>
            <a:ext cx="8515200" cy="110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How is your spirit today as we come into this space?</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3" name="Google Shape;143;p15"/>
          <p:cNvSpPr/>
          <p:nvPr/>
        </p:nvSpPr>
        <p:spPr>
          <a:xfrm>
            <a:off x="662300" y="6174350"/>
            <a:ext cx="1858800" cy="48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4" name="Google Shape;144;p15"/>
          <p:cNvPicPr preferRelativeResize="0"/>
          <p:nvPr/>
        </p:nvPicPr>
        <p:blipFill>
          <a:blip r:embed="rId3">
            <a:alphaModFix/>
          </a:blip>
          <a:stretch>
            <a:fillRect/>
          </a:stretch>
        </p:blipFill>
        <p:spPr>
          <a:xfrm>
            <a:off x="3160950" y="2239675"/>
            <a:ext cx="5682064" cy="3786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
        <p:nvSpPr>
          <p:cNvPr id="151" name="Google Shape;151;p16"/>
          <p:cNvSpPr txBox="1">
            <a:spLocks noGrp="1"/>
          </p:cNvSpPr>
          <p:nvPr>
            <p:ph type="title"/>
          </p:nvPr>
        </p:nvSpPr>
        <p:spPr>
          <a:xfrm>
            <a:off x="123574" y="95600"/>
            <a:ext cx="3243000" cy="885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800">
                <a:solidFill>
                  <a:srgbClr val="000000"/>
                </a:solidFill>
              </a:rPr>
              <a:t>Sadly…</a:t>
            </a:r>
            <a:endParaRPr sz="2800">
              <a:solidFill>
                <a:srgbClr val="000000"/>
              </a:solidFill>
            </a:endParaRPr>
          </a:p>
          <a:p>
            <a:pPr marL="0" lvl="0" indent="0" algn="l" rtl="0">
              <a:spcBef>
                <a:spcPts val="0"/>
              </a:spcBef>
              <a:spcAft>
                <a:spcPts val="0"/>
              </a:spcAft>
              <a:buNone/>
            </a:pPr>
            <a:r>
              <a:rPr lang="en-US" sz="2800">
                <a:solidFill>
                  <a:srgbClr val="000000"/>
                </a:solidFill>
              </a:rPr>
              <a:t>the many forms of racism</a:t>
            </a:r>
            <a:endParaRPr>
              <a:solidFill>
                <a:srgbClr val="000000"/>
              </a:solidFill>
            </a:endParaRPr>
          </a:p>
        </p:txBody>
      </p:sp>
      <p:sp>
        <p:nvSpPr>
          <p:cNvPr id="152" name="Google Shape;152;p16"/>
          <p:cNvSpPr/>
          <p:nvPr/>
        </p:nvSpPr>
        <p:spPr>
          <a:xfrm>
            <a:off x="662300" y="6174350"/>
            <a:ext cx="1858800" cy="48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 name="Google Shape;153;p16"/>
          <p:cNvPicPr preferRelativeResize="0"/>
          <p:nvPr/>
        </p:nvPicPr>
        <p:blipFill>
          <a:blip r:embed="rId3">
            <a:alphaModFix/>
          </a:blip>
          <a:stretch>
            <a:fillRect/>
          </a:stretch>
        </p:blipFill>
        <p:spPr>
          <a:xfrm>
            <a:off x="5128400" y="2101950"/>
            <a:ext cx="2565675" cy="3389524"/>
          </a:xfrm>
          <a:prstGeom prst="rect">
            <a:avLst/>
          </a:prstGeom>
          <a:noFill/>
          <a:ln>
            <a:noFill/>
          </a:ln>
        </p:spPr>
      </p:pic>
      <p:sp>
        <p:nvSpPr>
          <p:cNvPr id="154" name="Google Shape;154;p16"/>
          <p:cNvSpPr/>
          <p:nvPr/>
        </p:nvSpPr>
        <p:spPr>
          <a:xfrm>
            <a:off x="7858525" y="897574"/>
            <a:ext cx="3062880" cy="1858464"/>
          </a:xfrm>
          <a:prstGeom prst="cloud">
            <a:avLst/>
          </a:prstGeom>
          <a:solidFill>
            <a:schemeClr val="lt2"/>
          </a:solidFill>
          <a:ln w="9525" cap="flat" cmpd="sng">
            <a:solidFill>
              <a:schemeClr val="dk2"/>
            </a:solidFill>
            <a:prstDash val="solid"/>
            <a:round/>
            <a:headEnd type="none" w="sm" len="sm"/>
            <a:tailEnd type="none" w="sm" len="sm"/>
          </a:ln>
          <a:effectLst>
            <a:outerShdw blurRad="57150" dist="952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6"/>
          <p:cNvSpPr txBox="1"/>
          <p:nvPr/>
        </p:nvSpPr>
        <p:spPr>
          <a:xfrm>
            <a:off x="8096975" y="1435678"/>
            <a:ext cx="29214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i="1"/>
              <a:t>Structural racism</a:t>
            </a:r>
            <a:endParaRPr sz="2300" b="1" i="1"/>
          </a:p>
        </p:txBody>
      </p:sp>
      <p:sp>
        <p:nvSpPr>
          <p:cNvPr id="156" name="Google Shape;156;p16"/>
          <p:cNvSpPr/>
          <p:nvPr/>
        </p:nvSpPr>
        <p:spPr>
          <a:xfrm>
            <a:off x="971950" y="1678124"/>
            <a:ext cx="2743200" cy="1748736"/>
          </a:xfrm>
          <a:prstGeom prst="cloud">
            <a:avLst/>
          </a:prstGeom>
          <a:solidFill>
            <a:schemeClr val="lt2"/>
          </a:solidFill>
          <a:ln w="9525" cap="flat" cmpd="sng">
            <a:solidFill>
              <a:schemeClr val="dk2"/>
            </a:solidFill>
            <a:prstDash val="solid"/>
            <a:round/>
            <a:headEnd type="none" w="sm" len="sm"/>
            <a:tailEnd type="none" w="sm" len="sm"/>
          </a:ln>
          <a:effectLst>
            <a:outerShdw blurRad="57150" dist="762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6"/>
          <p:cNvSpPr txBox="1"/>
          <p:nvPr/>
        </p:nvSpPr>
        <p:spPr>
          <a:xfrm>
            <a:off x="829250" y="2106088"/>
            <a:ext cx="29214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b="1" i="1"/>
              <a:t>Interpersonal racism</a:t>
            </a:r>
            <a:endParaRPr sz="2300" b="1" i="1"/>
          </a:p>
        </p:txBody>
      </p:sp>
      <p:sp>
        <p:nvSpPr>
          <p:cNvPr id="158" name="Google Shape;158;p16"/>
          <p:cNvSpPr/>
          <p:nvPr/>
        </p:nvSpPr>
        <p:spPr>
          <a:xfrm>
            <a:off x="5675463" y="479712"/>
            <a:ext cx="2663928" cy="1748736"/>
          </a:xfrm>
          <a:prstGeom prst="cloud">
            <a:avLst/>
          </a:prstGeom>
          <a:solidFill>
            <a:schemeClr val="lt2"/>
          </a:solidFill>
          <a:ln w="9525" cap="flat" cmpd="sng">
            <a:solidFill>
              <a:schemeClr val="dk2"/>
            </a:solidFill>
            <a:prstDash val="solid"/>
            <a:round/>
            <a:headEnd type="none" w="sm" len="sm"/>
            <a:tailEnd type="none" w="sm" len="sm"/>
          </a:ln>
          <a:effectLst>
            <a:outerShdw blurRad="57150" dist="952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txBox="1"/>
          <p:nvPr/>
        </p:nvSpPr>
        <p:spPr>
          <a:xfrm>
            <a:off x="5546713" y="907675"/>
            <a:ext cx="29214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b="1" i="1"/>
              <a:t>Institutional </a:t>
            </a:r>
            <a:endParaRPr sz="2300" b="1" i="1"/>
          </a:p>
          <a:p>
            <a:pPr marL="0" lvl="0" indent="0" algn="ctr" rtl="0">
              <a:spcBef>
                <a:spcPts val="0"/>
              </a:spcBef>
              <a:spcAft>
                <a:spcPts val="0"/>
              </a:spcAft>
              <a:buNone/>
            </a:pPr>
            <a:r>
              <a:rPr lang="en-US" sz="2300" b="1" i="1"/>
              <a:t>racism</a:t>
            </a:r>
            <a:endParaRPr sz="2300" b="1" i="1"/>
          </a:p>
        </p:txBody>
      </p:sp>
      <p:sp>
        <p:nvSpPr>
          <p:cNvPr id="160" name="Google Shape;160;p16"/>
          <p:cNvSpPr/>
          <p:nvPr/>
        </p:nvSpPr>
        <p:spPr>
          <a:xfrm>
            <a:off x="3054500" y="602874"/>
            <a:ext cx="3062880" cy="1858464"/>
          </a:xfrm>
          <a:prstGeom prst="cloud">
            <a:avLst/>
          </a:prstGeom>
          <a:solidFill>
            <a:schemeClr val="lt2"/>
          </a:solidFill>
          <a:ln w="9525" cap="flat" cmpd="sng">
            <a:solidFill>
              <a:schemeClr val="dk2"/>
            </a:solidFill>
            <a:prstDash val="solid"/>
            <a:round/>
            <a:headEnd type="none" w="sm" len="sm"/>
            <a:tailEnd type="none" w="sm" len="sm"/>
          </a:ln>
          <a:effectLst>
            <a:outerShdw blurRad="57150" dist="952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6"/>
          <p:cNvSpPr txBox="1"/>
          <p:nvPr/>
        </p:nvSpPr>
        <p:spPr>
          <a:xfrm>
            <a:off x="3125238" y="1060078"/>
            <a:ext cx="29214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b="1" i="1"/>
              <a:t>Individual </a:t>
            </a:r>
            <a:endParaRPr sz="2300" b="1" i="1"/>
          </a:p>
          <a:p>
            <a:pPr marL="0" lvl="0" indent="0" algn="ctr" rtl="0">
              <a:spcBef>
                <a:spcPts val="0"/>
              </a:spcBef>
              <a:spcAft>
                <a:spcPts val="0"/>
              </a:spcAft>
              <a:buNone/>
            </a:pPr>
            <a:r>
              <a:rPr lang="en-US" sz="2300" b="1" i="1"/>
              <a:t>racism</a:t>
            </a:r>
            <a:endParaRPr sz="2300" b="1" i="1"/>
          </a:p>
        </p:txBody>
      </p:sp>
      <p:sp>
        <p:nvSpPr>
          <p:cNvPr id="162" name="Google Shape;162;p16"/>
          <p:cNvSpPr txBox="1"/>
          <p:nvPr/>
        </p:nvSpPr>
        <p:spPr>
          <a:xfrm flipH="1">
            <a:off x="683049" y="4019450"/>
            <a:ext cx="41652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dk1"/>
                </a:solidFill>
                <a:latin typeface="Calibri"/>
                <a:ea typeface="Calibri"/>
                <a:cs typeface="Calibri"/>
                <a:sym typeface="Calibri"/>
              </a:rPr>
              <a:t>Are you aware of how these different forms of racism present themselves in your life?</a:t>
            </a:r>
            <a:endParaRPr sz="2000">
              <a:solidFill>
                <a:schemeClr val="dk1"/>
              </a:solidFill>
              <a:latin typeface="Calibri"/>
              <a:ea typeface="Calibri"/>
              <a:cs typeface="Calibri"/>
              <a:sym typeface="Calibri"/>
            </a:endParaRPr>
          </a:p>
          <a:p>
            <a:pPr marL="45720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r>
              <a:rPr lang="en-US" sz="2000">
                <a:solidFill>
                  <a:schemeClr val="dk1"/>
                </a:solidFill>
                <a:latin typeface="Calibri"/>
                <a:ea typeface="Calibri"/>
                <a:cs typeface="Calibri"/>
                <a:sym typeface="Calibri"/>
              </a:rPr>
              <a:t>How have these different types of racism impacted your life? </a:t>
            </a:r>
            <a:endParaRPr sz="2200"/>
          </a:p>
        </p:txBody>
      </p:sp>
      <p:sp>
        <p:nvSpPr>
          <p:cNvPr id="163" name="Google Shape;163;p16"/>
          <p:cNvSpPr txBox="1"/>
          <p:nvPr/>
        </p:nvSpPr>
        <p:spPr>
          <a:xfrm flipH="1">
            <a:off x="7858524" y="3911250"/>
            <a:ext cx="41652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dk1"/>
                </a:solidFill>
                <a:latin typeface="Calibri"/>
                <a:ea typeface="Calibri"/>
                <a:cs typeface="Calibri"/>
                <a:sym typeface="Calibri"/>
              </a:rPr>
              <a:t>Do you observe these (types of racism) or do you experience them? </a:t>
            </a:r>
            <a:endParaRPr sz="2000">
              <a:solidFill>
                <a:schemeClr val="dk1"/>
              </a:solidFill>
              <a:latin typeface="Calibri"/>
              <a:ea typeface="Calibri"/>
              <a:cs typeface="Calibri"/>
              <a:sym typeface="Calibri"/>
            </a:endParaRPr>
          </a:p>
          <a:p>
            <a:pPr marL="0" lvl="0" indent="0" algn="l" rtl="0">
              <a:spcBef>
                <a:spcPts val="0"/>
              </a:spcBef>
              <a:spcAft>
                <a:spcPts val="0"/>
              </a:spcAft>
              <a:buNone/>
            </a:pPr>
            <a:r>
              <a:rPr lang="en-US" sz="2000">
                <a:solidFill>
                  <a:schemeClr val="dk1"/>
                </a:solidFill>
                <a:latin typeface="Calibri"/>
                <a:ea typeface="Calibri"/>
                <a:cs typeface="Calibri"/>
                <a:sym typeface="Calibri"/>
              </a:rPr>
              <a:t>What does that mean for how you approach antiracism? </a:t>
            </a: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r>
              <a:rPr lang="en-US" sz="2000">
                <a:solidFill>
                  <a:schemeClr val="dk1"/>
                </a:solidFill>
                <a:latin typeface="Calibri"/>
                <a:ea typeface="Calibri"/>
                <a:cs typeface="Calibri"/>
                <a:sym typeface="Calibri"/>
              </a:rPr>
              <a:t>What is your why for being anti-racist?</a:t>
            </a:r>
            <a:endParaRPr sz="2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1000"/>
                                        <p:tgtEl>
                                          <p:spTgt spid="163"/>
                                        </p:tgtEl>
                                      </p:cBhvr>
                                    </p:animEffect>
                                  </p:childTnLst>
                                </p:cTn>
                              </p:par>
                              <p:par>
                                <p:cTn id="8" presetID="10" presetClass="entr" presetSubtype="0" fill="hold" nodeType="withEffect">
                                  <p:stCondLst>
                                    <p:cond delay="0"/>
                                  </p:stCondLst>
                                  <p:childTnLst>
                                    <p:set>
                                      <p:cBhvr>
                                        <p:cTn id="9" dur="1" fill="hold">
                                          <p:stCondLst>
                                            <p:cond delay="0"/>
                                          </p:stCondLst>
                                        </p:cTn>
                                        <p:tgtEl>
                                          <p:spTgt spid="162"/>
                                        </p:tgtEl>
                                        <p:attrNameLst>
                                          <p:attrName>style.visibility</p:attrName>
                                        </p:attrNameLst>
                                      </p:cBhvr>
                                      <p:to>
                                        <p:strVal val="visible"/>
                                      </p:to>
                                    </p:set>
                                    <p:animEffect transition="in" filter="fade">
                                      <p:cBhvr>
                                        <p:cTn id="10" dur="10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
        <p:nvSpPr>
          <p:cNvPr id="170" name="Google Shape;170;p17"/>
          <p:cNvSpPr txBox="1">
            <a:spLocks noGrp="1"/>
          </p:cNvSpPr>
          <p:nvPr>
            <p:ph type="title"/>
          </p:nvPr>
        </p:nvSpPr>
        <p:spPr>
          <a:xfrm>
            <a:off x="5106638" y="922425"/>
            <a:ext cx="2400300" cy="697800"/>
          </a:xfrm>
          <a:prstGeom prst="rect">
            <a:avLst/>
          </a:prstGeom>
          <a:solidFill>
            <a:srgbClr val="0B5394"/>
          </a:solidFill>
          <a:effectLst>
            <a:outerShdw blurRad="57150" dist="133350" dir="3300000" algn="bl" rotWithShape="0">
              <a:srgbClr val="1C4587">
                <a:alpha val="50000"/>
              </a:srgb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4600">
                <a:solidFill>
                  <a:srgbClr val="FFFFFF"/>
                </a:solidFill>
              </a:rPr>
              <a:t>Family</a:t>
            </a:r>
            <a:endParaRPr sz="3600">
              <a:solidFill>
                <a:srgbClr val="FFFFFF"/>
              </a:solidFill>
            </a:endParaRPr>
          </a:p>
        </p:txBody>
      </p:sp>
      <p:sp>
        <p:nvSpPr>
          <p:cNvPr id="171" name="Google Shape;171;p17"/>
          <p:cNvSpPr/>
          <p:nvPr/>
        </p:nvSpPr>
        <p:spPr>
          <a:xfrm>
            <a:off x="662300" y="6174350"/>
            <a:ext cx="1858800" cy="48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2" name="Google Shape;172;p17"/>
          <p:cNvPicPr preferRelativeResize="0"/>
          <p:nvPr/>
        </p:nvPicPr>
        <p:blipFill>
          <a:blip r:embed="rId3">
            <a:alphaModFix/>
          </a:blip>
          <a:stretch>
            <a:fillRect/>
          </a:stretch>
        </p:blipFill>
        <p:spPr>
          <a:xfrm>
            <a:off x="-5769050" y="575900"/>
            <a:ext cx="5005325" cy="3336874"/>
          </a:xfrm>
          <a:prstGeom prst="rect">
            <a:avLst/>
          </a:prstGeom>
          <a:noFill/>
          <a:ln>
            <a:noFill/>
          </a:ln>
        </p:spPr>
      </p:pic>
      <p:pic>
        <p:nvPicPr>
          <p:cNvPr id="173" name="Google Shape;173;p17"/>
          <p:cNvPicPr preferRelativeResize="0"/>
          <p:nvPr/>
        </p:nvPicPr>
        <p:blipFill>
          <a:blip r:embed="rId4">
            <a:alphaModFix/>
          </a:blip>
          <a:stretch>
            <a:fillRect/>
          </a:stretch>
        </p:blipFill>
        <p:spPr>
          <a:xfrm>
            <a:off x="13529704" y="2552251"/>
            <a:ext cx="5005322" cy="3337423"/>
          </a:xfrm>
          <a:prstGeom prst="rect">
            <a:avLst/>
          </a:prstGeom>
          <a:noFill/>
          <a:ln>
            <a:noFill/>
          </a:ln>
        </p:spPr>
      </p:pic>
      <p:pic>
        <p:nvPicPr>
          <p:cNvPr id="174" name="Google Shape;174;p17"/>
          <p:cNvPicPr preferRelativeResize="0"/>
          <p:nvPr/>
        </p:nvPicPr>
        <p:blipFill>
          <a:blip r:embed="rId5">
            <a:alphaModFix/>
          </a:blip>
          <a:stretch>
            <a:fillRect/>
          </a:stretch>
        </p:blipFill>
        <p:spPr>
          <a:xfrm>
            <a:off x="12955722" y="-433325"/>
            <a:ext cx="3981776" cy="2637927"/>
          </a:xfrm>
          <a:prstGeom prst="rect">
            <a:avLst/>
          </a:prstGeom>
          <a:noFill/>
          <a:ln>
            <a:noFill/>
          </a:ln>
        </p:spPr>
      </p:pic>
      <p:pic>
        <p:nvPicPr>
          <p:cNvPr id="175" name="Google Shape;175;p17"/>
          <p:cNvPicPr preferRelativeResize="0"/>
          <p:nvPr/>
        </p:nvPicPr>
        <p:blipFill>
          <a:blip r:embed="rId6">
            <a:alphaModFix/>
          </a:blip>
          <a:stretch>
            <a:fillRect/>
          </a:stretch>
        </p:blipFill>
        <p:spPr>
          <a:xfrm>
            <a:off x="-4683537" y="4411324"/>
            <a:ext cx="2834294" cy="2127901"/>
          </a:xfrm>
          <a:prstGeom prst="rect">
            <a:avLst/>
          </a:prstGeom>
          <a:noFill/>
          <a:ln>
            <a:noFill/>
          </a:ln>
        </p:spPr>
      </p:pic>
      <p:sp>
        <p:nvSpPr>
          <p:cNvPr id="176" name="Google Shape;176;p17"/>
          <p:cNvSpPr/>
          <p:nvPr/>
        </p:nvSpPr>
        <p:spPr>
          <a:xfrm>
            <a:off x="4392107" y="1823595"/>
            <a:ext cx="3981778" cy="3336882"/>
          </a:xfrm>
          <a:custGeom>
            <a:avLst/>
            <a:gdLst/>
            <a:ahLst/>
            <a:cxnLst/>
            <a:rect l="l" t="t" r="r" b="b"/>
            <a:pathLst>
              <a:path w="8966" h="8880" extrusionOk="0">
                <a:moveTo>
                  <a:pt x="4686" y="386"/>
                </a:moveTo>
                <a:lnTo>
                  <a:pt x="4708" y="407"/>
                </a:lnTo>
                <a:lnTo>
                  <a:pt x="4751" y="450"/>
                </a:lnTo>
                <a:lnTo>
                  <a:pt x="4772" y="557"/>
                </a:lnTo>
                <a:lnTo>
                  <a:pt x="4793" y="792"/>
                </a:lnTo>
                <a:lnTo>
                  <a:pt x="4793" y="899"/>
                </a:lnTo>
                <a:lnTo>
                  <a:pt x="4793" y="1156"/>
                </a:lnTo>
                <a:lnTo>
                  <a:pt x="4772" y="1306"/>
                </a:lnTo>
                <a:lnTo>
                  <a:pt x="4751" y="1348"/>
                </a:lnTo>
                <a:lnTo>
                  <a:pt x="4729" y="1370"/>
                </a:lnTo>
                <a:lnTo>
                  <a:pt x="4686" y="1327"/>
                </a:lnTo>
                <a:lnTo>
                  <a:pt x="4644" y="1241"/>
                </a:lnTo>
                <a:lnTo>
                  <a:pt x="4580" y="963"/>
                </a:lnTo>
                <a:lnTo>
                  <a:pt x="4558" y="685"/>
                </a:lnTo>
                <a:lnTo>
                  <a:pt x="4580" y="557"/>
                </a:lnTo>
                <a:lnTo>
                  <a:pt x="4601" y="493"/>
                </a:lnTo>
                <a:lnTo>
                  <a:pt x="4665" y="407"/>
                </a:lnTo>
                <a:lnTo>
                  <a:pt x="4686" y="386"/>
                </a:lnTo>
                <a:close/>
                <a:moveTo>
                  <a:pt x="4451" y="1"/>
                </a:moveTo>
                <a:lnTo>
                  <a:pt x="4366" y="43"/>
                </a:lnTo>
                <a:lnTo>
                  <a:pt x="4280" y="86"/>
                </a:lnTo>
                <a:lnTo>
                  <a:pt x="4194" y="150"/>
                </a:lnTo>
                <a:lnTo>
                  <a:pt x="4087" y="321"/>
                </a:lnTo>
                <a:lnTo>
                  <a:pt x="4002" y="493"/>
                </a:lnTo>
                <a:lnTo>
                  <a:pt x="3980" y="621"/>
                </a:lnTo>
                <a:lnTo>
                  <a:pt x="3916" y="728"/>
                </a:lnTo>
                <a:lnTo>
                  <a:pt x="3873" y="792"/>
                </a:lnTo>
                <a:lnTo>
                  <a:pt x="3831" y="835"/>
                </a:lnTo>
                <a:lnTo>
                  <a:pt x="3788" y="899"/>
                </a:lnTo>
                <a:lnTo>
                  <a:pt x="3766" y="985"/>
                </a:lnTo>
                <a:lnTo>
                  <a:pt x="3766" y="1049"/>
                </a:lnTo>
                <a:lnTo>
                  <a:pt x="3788" y="1113"/>
                </a:lnTo>
                <a:lnTo>
                  <a:pt x="3852" y="1220"/>
                </a:lnTo>
                <a:lnTo>
                  <a:pt x="3938" y="1327"/>
                </a:lnTo>
                <a:lnTo>
                  <a:pt x="4023" y="1455"/>
                </a:lnTo>
                <a:lnTo>
                  <a:pt x="4109" y="1627"/>
                </a:lnTo>
                <a:lnTo>
                  <a:pt x="4216" y="1776"/>
                </a:lnTo>
                <a:lnTo>
                  <a:pt x="4280" y="1841"/>
                </a:lnTo>
                <a:lnTo>
                  <a:pt x="4344" y="1905"/>
                </a:lnTo>
                <a:lnTo>
                  <a:pt x="4430" y="1948"/>
                </a:lnTo>
                <a:lnTo>
                  <a:pt x="4515" y="1969"/>
                </a:lnTo>
                <a:lnTo>
                  <a:pt x="4622" y="1969"/>
                </a:lnTo>
                <a:lnTo>
                  <a:pt x="4708" y="1948"/>
                </a:lnTo>
                <a:lnTo>
                  <a:pt x="4772" y="1905"/>
                </a:lnTo>
                <a:lnTo>
                  <a:pt x="4836" y="1841"/>
                </a:lnTo>
                <a:lnTo>
                  <a:pt x="4879" y="1776"/>
                </a:lnTo>
                <a:lnTo>
                  <a:pt x="4922" y="1691"/>
                </a:lnTo>
                <a:lnTo>
                  <a:pt x="4986" y="1520"/>
                </a:lnTo>
                <a:lnTo>
                  <a:pt x="5007" y="1391"/>
                </a:lnTo>
                <a:lnTo>
                  <a:pt x="5029" y="1327"/>
                </a:lnTo>
                <a:lnTo>
                  <a:pt x="5072" y="1263"/>
                </a:lnTo>
                <a:lnTo>
                  <a:pt x="5179" y="1135"/>
                </a:lnTo>
                <a:lnTo>
                  <a:pt x="5200" y="1070"/>
                </a:lnTo>
                <a:lnTo>
                  <a:pt x="5221" y="963"/>
                </a:lnTo>
                <a:lnTo>
                  <a:pt x="5221" y="878"/>
                </a:lnTo>
                <a:lnTo>
                  <a:pt x="5179" y="814"/>
                </a:lnTo>
                <a:lnTo>
                  <a:pt x="5136" y="771"/>
                </a:lnTo>
                <a:lnTo>
                  <a:pt x="5093" y="685"/>
                </a:lnTo>
                <a:lnTo>
                  <a:pt x="5050" y="557"/>
                </a:lnTo>
                <a:lnTo>
                  <a:pt x="5029" y="428"/>
                </a:lnTo>
                <a:lnTo>
                  <a:pt x="4965" y="257"/>
                </a:lnTo>
                <a:lnTo>
                  <a:pt x="4922" y="172"/>
                </a:lnTo>
                <a:lnTo>
                  <a:pt x="4879" y="108"/>
                </a:lnTo>
                <a:lnTo>
                  <a:pt x="4815" y="65"/>
                </a:lnTo>
                <a:lnTo>
                  <a:pt x="4729" y="22"/>
                </a:lnTo>
                <a:lnTo>
                  <a:pt x="4644" y="1"/>
                </a:lnTo>
                <a:close/>
                <a:moveTo>
                  <a:pt x="3852" y="2033"/>
                </a:moveTo>
                <a:lnTo>
                  <a:pt x="3724" y="2055"/>
                </a:lnTo>
                <a:lnTo>
                  <a:pt x="3617" y="2097"/>
                </a:lnTo>
                <a:lnTo>
                  <a:pt x="3531" y="2183"/>
                </a:lnTo>
                <a:lnTo>
                  <a:pt x="3446" y="2268"/>
                </a:lnTo>
                <a:lnTo>
                  <a:pt x="3403" y="2375"/>
                </a:lnTo>
                <a:lnTo>
                  <a:pt x="3339" y="2504"/>
                </a:lnTo>
                <a:lnTo>
                  <a:pt x="3274" y="2739"/>
                </a:lnTo>
                <a:lnTo>
                  <a:pt x="3232" y="2975"/>
                </a:lnTo>
                <a:lnTo>
                  <a:pt x="3210" y="3295"/>
                </a:lnTo>
                <a:lnTo>
                  <a:pt x="3210" y="3445"/>
                </a:lnTo>
                <a:lnTo>
                  <a:pt x="3253" y="3595"/>
                </a:lnTo>
                <a:lnTo>
                  <a:pt x="3296" y="3702"/>
                </a:lnTo>
                <a:lnTo>
                  <a:pt x="3339" y="3723"/>
                </a:lnTo>
                <a:lnTo>
                  <a:pt x="3381" y="3745"/>
                </a:lnTo>
                <a:lnTo>
                  <a:pt x="3574" y="3766"/>
                </a:lnTo>
                <a:lnTo>
                  <a:pt x="3766" y="3766"/>
                </a:lnTo>
                <a:lnTo>
                  <a:pt x="3959" y="3723"/>
                </a:lnTo>
                <a:lnTo>
                  <a:pt x="4836" y="3723"/>
                </a:lnTo>
                <a:lnTo>
                  <a:pt x="4858" y="3702"/>
                </a:lnTo>
                <a:lnTo>
                  <a:pt x="5200" y="3702"/>
                </a:lnTo>
                <a:lnTo>
                  <a:pt x="5478" y="3723"/>
                </a:lnTo>
                <a:lnTo>
                  <a:pt x="5649" y="3702"/>
                </a:lnTo>
                <a:lnTo>
                  <a:pt x="5692" y="3681"/>
                </a:lnTo>
                <a:lnTo>
                  <a:pt x="5735" y="3616"/>
                </a:lnTo>
                <a:lnTo>
                  <a:pt x="5756" y="3574"/>
                </a:lnTo>
                <a:lnTo>
                  <a:pt x="5756" y="3509"/>
                </a:lnTo>
                <a:lnTo>
                  <a:pt x="5756" y="3360"/>
                </a:lnTo>
                <a:lnTo>
                  <a:pt x="5756" y="3210"/>
                </a:lnTo>
                <a:lnTo>
                  <a:pt x="5756" y="2868"/>
                </a:lnTo>
                <a:lnTo>
                  <a:pt x="5735" y="2696"/>
                </a:lnTo>
                <a:lnTo>
                  <a:pt x="5713" y="2611"/>
                </a:lnTo>
                <a:lnTo>
                  <a:pt x="5671" y="2525"/>
                </a:lnTo>
                <a:lnTo>
                  <a:pt x="5585" y="2418"/>
                </a:lnTo>
                <a:lnTo>
                  <a:pt x="5457" y="2268"/>
                </a:lnTo>
                <a:lnTo>
                  <a:pt x="5307" y="2183"/>
                </a:lnTo>
                <a:lnTo>
                  <a:pt x="5243" y="2162"/>
                </a:lnTo>
                <a:lnTo>
                  <a:pt x="5179" y="2162"/>
                </a:lnTo>
                <a:lnTo>
                  <a:pt x="5136" y="2183"/>
                </a:lnTo>
                <a:lnTo>
                  <a:pt x="5093" y="2247"/>
                </a:lnTo>
                <a:lnTo>
                  <a:pt x="4986" y="2440"/>
                </a:lnTo>
                <a:lnTo>
                  <a:pt x="4879" y="2589"/>
                </a:lnTo>
                <a:lnTo>
                  <a:pt x="4836" y="2654"/>
                </a:lnTo>
                <a:lnTo>
                  <a:pt x="4793" y="2675"/>
                </a:lnTo>
                <a:lnTo>
                  <a:pt x="4729" y="2654"/>
                </a:lnTo>
                <a:lnTo>
                  <a:pt x="4686" y="2632"/>
                </a:lnTo>
                <a:lnTo>
                  <a:pt x="4686" y="2568"/>
                </a:lnTo>
                <a:lnTo>
                  <a:pt x="4686" y="2504"/>
                </a:lnTo>
                <a:lnTo>
                  <a:pt x="4686" y="2375"/>
                </a:lnTo>
                <a:lnTo>
                  <a:pt x="4708" y="2290"/>
                </a:lnTo>
                <a:lnTo>
                  <a:pt x="4751" y="2226"/>
                </a:lnTo>
                <a:lnTo>
                  <a:pt x="4772" y="2183"/>
                </a:lnTo>
                <a:lnTo>
                  <a:pt x="4751" y="2162"/>
                </a:lnTo>
                <a:lnTo>
                  <a:pt x="4708" y="2119"/>
                </a:lnTo>
                <a:lnTo>
                  <a:pt x="4601" y="2097"/>
                </a:lnTo>
                <a:lnTo>
                  <a:pt x="4494" y="2097"/>
                </a:lnTo>
                <a:lnTo>
                  <a:pt x="4451" y="2119"/>
                </a:lnTo>
                <a:lnTo>
                  <a:pt x="4408" y="2183"/>
                </a:lnTo>
                <a:lnTo>
                  <a:pt x="4430" y="2226"/>
                </a:lnTo>
                <a:lnTo>
                  <a:pt x="4451" y="2290"/>
                </a:lnTo>
                <a:lnTo>
                  <a:pt x="4451" y="2354"/>
                </a:lnTo>
                <a:lnTo>
                  <a:pt x="4430" y="2504"/>
                </a:lnTo>
                <a:lnTo>
                  <a:pt x="4387" y="2675"/>
                </a:lnTo>
                <a:lnTo>
                  <a:pt x="4344" y="2654"/>
                </a:lnTo>
                <a:lnTo>
                  <a:pt x="4301" y="2611"/>
                </a:lnTo>
                <a:lnTo>
                  <a:pt x="4237" y="2525"/>
                </a:lnTo>
                <a:lnTo>
                  <a:pt x="4194" y="2418"/>
                </a:lnTo>
                <a:lnTo>
                  <a:pt x="4152" y="2290"/>
                </a:lnTo>
                <a:lnTo>
                  <a:pt x="4109" y="2183"/>
                </a:lnTo>
                <a:lnTo>
                  <a:pt x="4045" y="2097"/>
                </a:lnTo>
                <a:lnTo>
                  <a:pt x="3980" y="2033"/>
                </a:lnTo>
                <a:close/>
                <a:moveTo>
                  <a:pt x="7853" y="5456"/>
                </a:moveTo>
                <a:lnTo>
                  <a:pt x="7917" y="5521"/>
                </a:lnTo>
                <a:lnTo>
                  <a:pt x="7939" y="5542"/>
                </a:lnTo>
                <a:lnTo>
                  <a:pt x="7960" y="5606"/>
                </a:lnTo>
                <a:lnTo>
                  <a:pt x="7981" y="5735"/>
                </a:lnTo>
                <a:lnTo>
                  <a:pt x="7960" y="5949"/>
                </a:lnTo>
                <a:lnTo>
                  <a:pt x="7960" y="6205"/>
                </a:lnTo>
                <a:lnTo>
                  <a:pt x="7939" y="6355"/>
                </a:lnTo>
                <a:lnTo>
                  <a:pt x="7917" y="6398"/>
                </a:lnTo>
                <a:lnTo>
                  <a:pt x="7874" y="6419"/>
                </a:lnTo>
                <a:lnTo>
                  <a:pt x="7789" y="6077"/>
                </a:lnTo>
                <a:lnTo>
                  <a:pt x="7746" y="5799"/>
                </a:lnTo>
                <a:lnTo>
                  <a:pt x="7746" y="5649"/>
                </a:lnTo>
                <a:lnTo>
                  <a:pt x="7767" y="5542"/>
                </a:lnTo>
                <a:lnTo>
                  <a:pt x="7810" y="5478"/>
                </a:lnTo>
                <a:lnTo>
                  <a:pt x="7832" y="5456"/>
                </a:lnTo>
                <a:close/>
                <a:moveTo>
                  <a:pt x="1477" y="5456"/>
                </a:moveTo>
                <a:lnTo>
                  <a:pt x="1499" y="5478"/>
                </a:lnTo>
                <a:lnTo>
                  <a:pt x="1541" y="5521"/>
                </a:lnTo>
                <a:lnTo>
                  <a:pt x="1584" y="5649"/>
                </a:lnTo>
                <a:lnTo>
                  <a:pt x="1584" y="5820"/>
                </a:lnTo>
                <a:lnTo>
                  <a:pt x="1584" y="6013"/>
                </a:lnTo>
                <a:lnTo>
                  <a:pt x="1563" y="6184"/>
                </a:lnTo>
                <a:lnTo>
                  <a:pt x="1541" y="6355"/>
                </a:lnTo>
                <a:lnTo>
                  <a:pt x="1520" y="6505"/>
                </a:lnTo>
                <a:lnTo>
                  <a:pt x="1477" y="6590"/>
                </a:lnTo>
                <a:lnTo>
                  <a:pt x="1434" y="6526"/>
                </a:lnTo>
                <a:lnTo>
                  <a:pt x="1413" y="6441"/>
                </a:lnTo>
                <a:lnTo>
                  <a:pt x="1392" y="6269"/>
                </a:lnTo>
                <a:lnTo>
                  <a:pt x="1413" y="6098"/>
                </a:lnTo>
                <a:lnTo>
                  <a:pt x="1434" y="5949"/>
                </a:lnTo>
                <a:lnTo>
                  <a:pt x="1456" y="5756"/>
                </a:lnTo>
                <a:lnTo>
                  <a:pt x="1456" y="5692"/>
                </a:lnTo>
                <a:lnTo>
                  <a:pt x="1434" y="5649"/>
                </a:lnTo>
                <a:lnTo>
                  <a:pt x="1392" y="5628"/>
                </a:lnTo>
                <a:lnTo>
                  <a:pt x="1370" y="5670"/>
                </a:lnTo>
                <a:lnTo>
                  <a:pt x="1370" y="5649"/>
                </a:lnTo>
                <a:lnTo>
                  <a:pt x="1413" y="5542"/>
                </a:lnTo>
                <a:lnTo>
                  <a:pt x="1434" y="5478"/>
                </a:lnTo>
                <a:lnTo>
                  <a:pt x="1456" y="5456"/>
                </a:lnTo>
                <a:close/>
                <a:moveTo>
                  <a:pt x="1199" y="5050"/>
                </a:moveTo>
                <a:lnTo>
                  <a:pt x="1113" y="5093"/>
                </a:lnTo>
                <a:lnTo>
                  <a:pt x="1028" y="5136"/>
                </a:lnTo>
                <a:lnTo>
                  <a:pt x="964" y="5221"/>
                </a:lnTo>
                <a:lnTo>
                  <a:pt x="857" y="5392"/>
                </a:lnTo>
                <a:lnTo>
                  <a:pt x="771" y="5563"/>
                </a:lnTo>
                <a:lnTo>
                  <a:pt x="707" y="5670"/>
                </a:lnTo>
                <a:lnTo>
                  <a:pt x="643" y="5799"/>
                </a:lnTo>
                <a:lnTo>
                  <a:pt x="579" y="5927"/>
                </a:lnTo>
                <a:lnTo>
                  <a:pt x="536" y="6034"/>
                </a:lnTo>
                <a:lnTo>
                  <a:pt x="536" y="6098"/>
                </a:lnTo>
                <a:lnTo>
                  <a:pt x="557" y="6163"/>
                </a:lnTo>
                <a:lnTo>
                  <a:pt x="643" y="6269"/>
                </a:lnTo>
                <a:lnTo>
                  <a:pt x="728" y="6376"/>
                </a:lnTo>
                <a:lnTo>
                  <a:pt x="792" y="6505"/>
                </a:lnTo>
                <a:lnTo>
                  <a:pt x="878" y="6676"/>
                </a:lnTo>
                <a:lnTo>
                  <a:pt x="985" y="6826"/>
                </a:lnTo>
                <a:lnTo>
                  <a:pt x="1049" y="6890"/>
                </a:lnTo>
                <a:lnTo>
                  <a:pt x="1113" y="6954"/>
                </a:lnTo>
                <a:lnTo>
                  <a:pt x="1199" y="6997"/>
                </a:lnTo>
                <a:lnTo>
                  <a:pt x="1306" y="7018"/>
                </a:lnTo>
                <a:lnTo>
                  <a:pt x="1392" y="7018"/>
                </a:lnTo>
                <a:lnTo>
                  <a:pt x="1477" y="6997"/>
                </a:lnTo>
                <a:lnTo>
                  <a:pt x="1563" y="6954"/>
                </a:lnTo>
                <a:lnTo>
                  <a:pt x="1606" y="6890"/>
                </a:lnTo>
                <a:lnTo>
                  <a:pt x="1670" y="6826"/>
                </a:lnTo>
                <a:lnTo>
                  <a:pt x="1712" y="6762"/>
                </a:lnTo>
                <a:lnTo>
                  <a:pt x="1755" y="6590"/>
                </a:lnTo>
                <a:lnTo>
                  <a:pt x="1798" y="6441"/>
                </a:lnTo>
                <a:lnTo>
                  <a:pt x="1819" y="6376"/>
                </a:lnTo>
                <a:lnTo>
                  <a:pt x="1841" y="6312"/>
                </a:lnTo>
                <a:lnTo>
                  <a:pt x="1948" y="6184"/>
                </a:lnTo>
                <a:lnTo>
                  <a:pt x="1991" y="6120"/>
                </a:lnTo>
                <a:lnTo>
                  <a:pt x="2012" y="6034"/>
                </a:lnTo>
                <a:lnTo>
                  <a:pt x="1991" y="5949"/>
                </a:lnTo>
                <a:lnTo>
                  <a:pt x="1948" y="5884"/>
                </a:lnTo>
                <a:lnTo>
                  <a:pt x="1905" y="5820"/>
                </a:lnTo>
                <a:lnTo>
                  <a:pt x="1862" y="5756"/>
                </a:lnTo>
                <a:lnTo>
                  <a:pt x="1841" y="5628"/>
                </a:lnTo>
                <a:lnTo>
                  <a:pt x="1798" y="5478"/>
                </a:lnTo>
                <a:lnTo>
                  <a:pt x="1734" y="5307"/>
                </a:lnTo>
                <a:lnTo>
                  <a:pt x="1691" y="5221"/>
                </a:lnTo>
                <a:lnTo>
                  <a:pt x="1648" y="5178"/>
                </a:lnTo>
                <a:lnTo>
                  <a:pt x="1584" y="5114"/>
                </a:lnTo>
                <a:lnTo>
                  <a:pt x="1499" y="5093"/>
                </a:lnTo>
                <a:lnTo>
                  <a:pt x="1413" y="5050"/>
                </a:lnTo>
                <a:close/>
                <a:moveTo>
                  <a:pt x="7618" y="5050"/>
                </a:moveTo>
                <a:lnTo>
                  <a:pt x="7532" y="5093"/>
                </a:lnTo>
                <a:lnTo>
                  <a:pt x="7447" y="5136"/>
                </a:lnTo>
                <a:lnTo>
                  <a:pt x="7382" y="5200"/>
                </a:lnTo>
                <a:lnTo>
                  <a:pt x="7275" y="5349"/>
                </a:lnTo>
                <a:lnTo>
                  <a:pt x="7190" y="5521"/>
                </a:lnTo>
                <a:lnTo>
                  <a:pt x="7147" y="5649"/>
                </a:lnTo>
                <a:lnTo>
                  <a:pt x="7083" y="5777"/>
                </a:lnTo>
                <a:lnTo>
                  <a:pt x="7040" y="5842"/>
                </a:lnTo>
                <a:lnTo>
                  <a:pt x="6997" y="5906"/>
                </a:lnTo>
                <a:lnTo>
                  <a:pt x="6954" y="5949"/>
                </a:lnTo>
                <a:lnTo>
                  <a:pt x="6933" y="6034"/>
                </a:lnTo>
                <a:lnTo>
                  <a:pt x="6954" y="6141"/>
                </a:lnTo>
                <a:lnTo>
                  <a:pt x="6997" y="6205"/>
                </a:lnTo>
                <a:lnTo>
                  <a:pt x="7061" y="6248"/>
                </a:lnTo>
                <a:lnTo>
                  <a:pt x="7126" y="6334"/>
                </a:lnTo>
                <a:lnTo>
                  <a:pt x="7147" y="6376"/>
                </a:lnTo>
                <a:lnTo>
                  <a:pt x="7168" y="6441"/>
                </a:lnTo>
                <a:lnTo>
                  <a:pt x="7211" y="6569"/>
                </a:lnTo>
                <a:lnTo>
                  <a:pt x="7318" y="6740"/>
                </a:lnTo>
                <a:lnTo>
                  <a:pt x="7425" y="6890"/>
                </a:lnTo>
                <a:lnTo>
                  <a:pt x="7511" y="6954"/>
                </a:lnTo>
                <a:lnTo>
                  <a:pt x="7596" y="6997"/>
                </a:lnTo>
                <a:lnTo>
                  <a:pt x="7682" y="7018"/>
                </a:lnTo>
                <a:lnTo>
                  <a:pt x="7789" y="7018"/>
                </a:lnTo>
                <a:lnTo>
                  <a:pt x="7874" y="6997"/>
                </a:lnTo>
                <a:lnTo>
                  <a:pt x="7960" y="6954"/>
                </a:lnTo>
                <a:lnTo>
                  <a:pt x="8024" y="6890"/>
                </a:lnTo>
                <a:lnTo>
                  <a:pt x="8067" y="6826"/>
                </a:lnTo>
                <a:lnTo>
                  <a:pt x="8131" y="6676"/>
                </a:lnTo>
                <a:lnTo>
                  <a:pt x="8174" y="6505"/>
                </a:lnTo>
                <a:lnTo>
                  <a:pt x="8238" y="6376"/>
                </a:lnTo>
                <a:lnTo>
                  <a:pt x="8302" y="6269"/>
                </a:lnTo>
                <a:lnTo>
                  <a:pt x="8367" y="6141"/>
                </a:lnTo>
                <a:lnTo>
                  <a:pt x="8388" y="6077"/>
                </a:lnTo>
                <a:lnTo>
                  <a:pt x="8409" y="6034"/>
                </a:lnTo>
                <a:lnTo>
                  <a:pt x="8388" y="5927"/>
                </a:lnTo>
                <a:lnTo>
                  <a:pt x="8345" y="5863"/>
                </a:lnTo>
                <a:lnTo>
                  <a:pt x="8302" y="5820"/>
                </a:lnTo>
                <a:lnTo>
                  <a:pt x="8260" y="5735"/>
                </a:lnTo>
                <a:lnTo>
                  <a:pt x="8238" y="5606"/>
                </a:lnTo>
                <a:lnTo>
                  <a:pt x="8195" y="5478"/>
                </a:lnTo>
                <a:lnTo>
                  <a:pt x="8131" y="5307"/>
                </a:lnTo>
                <a:lnTo>
                  <a:pt x="8088" y="5221"/>
                </a:lnTo>
                <a:lnTo>
                  <a:pt x="8046" y="5178"/>
                </a:lnTo>
                <a:lnTo>
                  <a:pt x="7981" y="5114"/>
                </a:lnTo>
                <a:lnTo>
                  <a:pt x="7896" y="5093"/>
                </a:lnTo>
                <a:lnTo>
                  <a:pt x="7810" y="5050"/>
                </a:lnTo>
                <a:close/>
                <a:moveTo>
                  <a:pt x="4473" y="4237"/>
                </a:moveTo>
                <a:lnTo>
                  <a:pt x="4366" y="4280"/>
                </a:lnTo>
                <a:lnTo>
                  <a:pt x="4301" y="4344"/>
                </a:lnTo>
                <a:lnTo>
                  <a:pt x="4280" y="4429"/>
                </a:lnTo>
                <a:lnTo>
                  <a:pt x="4259" y="4515"/>
                </a:lnTo>
                <a:lnTo>
                  <a:pt x="4259" y="4729"/>
                </a:lnTo>
                <a:lnTo>
                  <a:pt x="4301" y="4922"/>
                </a:lnTo>
                <a:lnTo>
                  <a:pt x="4323" y="5136"/>
                </a:lnTo>
                <a:lnTo>
                  <a:pt x="4344" y="5371"/>
                </a:lnTo>
                <a:lnTo>
                  <a:pt x="4344" y="5606"/>
                </a:lnTo>
                <a:lnTo>
                  <a:pt x="4323" y="5713"/>
                </a:lnTo>
                <a:lnTo>
                  <a:pt x="4301" y="5820"/>
                </a:lnTo>
                <a:lnTo>
                  <a:pt x="4280" y="5884"/>
                </a:lnTo>
                <a:lnTo>
                  <a:pt x="4216" y="5949"/>
                </a:lnTo>
                <a:lnTo>
                  <a:pt x="4087" y="6034"/>
                </a:lnTo>
                <a:lnTo>
                  <a:pt x="3938" y="6120"/>
                </a:lnTo>
                <a:lnTo>
                  <a:pt x="3745" y="6205"/>
                </a:lnTo>
                <a:lnTo>
                  <a:pt x="3339" y="6334"/>
                </a:lnTo>
                <a:lnTo>
                  <a:pt x="3167" y="6398"/>
                </a:lnTo>
                <a:lnTo>
                  <a:pt x="3039" y="6462"/>
                </a:lnTo>
                <a:lnTo>
                  <a:pt x="2889" y="6590"/>
                </a:lnTo>
                <a:lnTo>
                  <a:pt x="2868" y="6633"/>
                </a:lnTo>
                <a:lnTo>
                  <a:pt x="2825" y="6697"/>
                </a:lnTo>
                <a:lnTo>
                  <a:pt x="2825" y="6762"/>
                </a:lnTo>
                <a:lnTo>
                  <a:pt x="2825" y="6804"/>
                </a:lnTo>
                <a:lnTo>
                  <a:pt x="2868" y="6890"/>
                </a:lnTo>
                <a:lnTo>
                  <a:pt x="2953" y="6954"/>
                </a:lnTo>
                <a:lnTo>
                  <a:pt x="3060" y="6997"/>
                </a:lnTo>
                <a:lnTo>
                  <a:pt x="3210" y="7018"/>
                </a:lnTo>
                <a:lnTo>
                  <a:pt x="3360" y="6997"/>
                </a:lnTo>
                <a:lnTo>
                  <a:pt x="3724" y="6847"/>
                </a:lnTo>
                <a:lnTo>
                  <a:pt x="4087" y="6719"/>
                </a:lnTo>
                <a:lnTo>
                  <a:pt x="4259" y="6655"/>
                </a:lnTo>
                <a:lnTo>
                  <a:pt x="4430" y="6569"/>
                </a:lnTo>
                <a:lnTo>
                  <a:pt x="4622" y="6505"/>
                </a:lnTo>
                <a:lnTo>
                  <a:pt x="4708" y="6505"/>
                </a:lnTo>
                <a:lnTo>
                  <a:pt x="4793" y="6526"/>
                </a:lnTo>
                <a:lnTo>
                  <a:pt x="4943" y="6569"/>
                </a:lnTo>
                <a:lnTo>
                  <a:pt x="5093" y="6655"/>
                </a:lnTo>
                <a:lnTo>
                  <a:pt x="5371" y="6826"/>
                </a:lnTo>
                <a:lnTo>
                  <a:pt x="5500" y="6911"/>
                </a:lnTo>
                <a:lnTo>
                  <a:pt x="5649" y="7018"/>
                </a:lnTo>
                <a:lnTo>
                  <a:pt x="5778" y="7104"/>
                </a:lnTo>
                <a:lnTo>
                  <a:pt x="5949" y="7104"/>
                </a:lnTo>
                <a:lnTo>
                  <a:pt x="6056" y="7061"/>
                </a:lnTo>
                <a:lnTo>
                  <a:pt x="6141" y="6976"/>
                </a:lnTo>
                <a:lnTo>
                  <a:pt x="6227" y="6869"/>
                </a:lnTo>
                <a:lnTo>
                  <a:pt x="6248" y="6762"/>
                </a:lnTo>
                <a:lnTo>
                  <a:pt x="6227" y="6676"/>
                </a:lnTo>
                <a:lnTo>
                  <a:pt x="6206" y="6590"/>
                </a:lnTo>
                <a:lnTo>
                  <a:pt x="6141" y="6526"/>
                </a:lnTo>
                <a:lnTo>
                  <a:pt x="6077" y="6462"/>
                </a:lnTo>
                <a:lnTo>
                  <a:pt x="5906" y="6355"/>
                </a:lnTo>
                <a:lnTo>
                  <a:pt x="5756" y="6269"/>
                </a:lnTo>
                <a:lnTo>
                  <a:pt x="5564" y="6184"/>
                </a:lnTo>
                <a:lnTo>
                  <a:pt x="5328" y="6120"/>
                </a:lnTo>
                <a:lnTo>
                  <a:pt x="5114" y="6034"/>
                </a:lnTo>
                <a:lnTo>
                  <a:pt x="5029" y="5991"/>
                </a:lnTo>
                <a:lnTo>
                  <a:pt x="4943" y="5927"/>
                </a:lnTo>
                <a:lnTo>
                  <a:pt x="4900" y="5863"/>
                </a:lnTo>
                <a:lnTo>
                  <a:pt x="4879" y="5777"/>
                </a:lnTo>
                <a:lnTo>
                  <a:pt x="4858" y="5585"/>
                </a:lnTo>
                <a:lnTo>
                  <a:pt x="4879" y="5221"/>
                </a:lnTo>
                <a:lnTo>
                  <a:pt x="4879" y="5178"/>
                </a:lnTo>
                <a:lnTo>
                  <a:pt x="4879" y="5050"/>
                </a:lnTo>
                <a:lnTo>
                  <a:pt x="4900" y="4879"/>
                </a:lnTo>
                <a:lnTo>
                  <a:pt x="4900" y="4665"/>
                </a:lnTo>
                <a:lnTo>
                  <a:pt x="4858" y="4494"/>
                </a:lnTo>
                <a:lnTo>
                  <a:pt x="4836" y="4408"/>
                </a:lnTo>
                <a:lnTo>
                  <a:pt x="4793" y="4322"/>
                </a:lnTo>
                <a:lnTo>
                  <a:pt x="4729" y="4280"/>
                </a:lnTo>
                <a:lnTo>
                  <a:pt x="4665" y="4237"/>
                </a:lnTo>
                <a:close/>
                <a:moveTo>
                  <a:pt x="621" y="7083"/>
                </a:moveTo>
                <a:lnTo>
                  <a:pt x="536" y="7104"/>
                </a:lnTo>
                <a:lnTo>
                  <a:pt x="407" y="7147"/>
                </a:lnTo>
                <a:lnTo>
                  <a:pt x="322" y="7211"/>
                </a:lnTo>
                <a:lnTo>
                  <a:pt x="236" y="7296"/>
                </a:lnTo>
                <a:lnTo>
                  <a:pt x="172" y="7425"/>
                </a:lnTo>
                <a:lnTo>
                  <a:pt x="108" y="7596"/>
                </a:lnTo>
                <a:lnTo>
                  <a:pt x="65" y="7789"/>
                </a:lnTo>
                <a:lnTo>
                  <a:pt x="22" y="8003"/>
                </a:lnTo>
                <a:lnTo>
                  <a:pt x="22" y="8195"/>
                </a:lnTo>
                <a:lnTo>
                  <a:pt x="1" y="8345"/>
                </a:lnTo>
                <a:lnTo>
                  <a:pt x="1" y="8473"/>
                </a:lnTo>
                <a:lnTo>
                  <a:pt x="22" y="8516"/>
                </a:lnTo>
                <a:lnTo>
                  <a:pt x="44" y="8580"/>
                </a:lnTo>
                <a:lnTo>
                  <a:pt x="108" y="8602"/>
                </a:lnTo>
                <a:lnTo>
                  <a:pt x="172" y="8644"/>
                </a:lnTo>
                <a:lnTo>
                  <a:pt x="322" y="8687"/>
                </a:lnTo>
                <a:lnTo>
                  <a:pt x="493" y="8709"/>
                </a:lnTo>
                <a:lnTo>
                  <a:pt x="878" y="8730"/>
                </a:lnTo>
                <a:lnTo>
                  <a:pt x="1584" y="8730"/>
                </a:lnTo>
                <a:lnTo>
                  <a:pt x="1969" y="8794"/>
                </a:lnTo>
                <a:lnTo>
                  <a:pt x="2140" y="8816"/>
                </a:lnTo>
                <a:lnTo>
                  <a:pt x="2333" y="8816"/>
                </a:lnTo>
                <a:lnTo>
                  <a:pt x="2419" y="8794"/>
                </a:lnTo>
                <a:lnTo>
                  <a:pt x="2483" y="8773"/>
                </a:lnTo>
                <a:lnTo>
                  <a:pt x="2526" y="8730"/>
                </a:lnTo>
                <a:lnTo>
                  <a:pt x="2526" y="8666"/>
                </a:lnTo>
                <a:lnTo>
                  <a:pt x="2526" y="8516"/>
                </a:lnTo>
                <a:lnTo>
                  <a:pt x="2526" y="8345"/>
                </a:lnTo>
                <a:lnTo>
                  <a:pt x="2526" y="8088"/>
                </a:lnTo>
                <a:lnTo>
                  <a:pt x="2504" y="7789"/>
                </a:lnTo>
                <a:lnTo>
                  <a:pt x="2461" y="7660"/>
                </a:lnTo>
                <a:lnTo>
                  <a:pt x="2419" y="7532"/>
                </a:lnTo>
                <a:lnTo>
                  <a:pt x="2333" y="7425"/>
                </a:lnTo>
                <a:lnTo>
                  <a:pt x="2247" y="7318"/>
                </a:lnTo>
                <a:lnTo>
                  <a:pt x="2140" y="7232"/>
                </a:lnTo>
                <a:lnTo>
                  <a:pt x="2033" y="7211"/>
                </a:lnTo>
                <a:lnTo>
                  <a:pt x="1991" y="7211"/>
                </a:lnTo>
                <a:lnTo>
                  <a:pt x="1948" y="7232"/>
                </a:lnTo>
                <a:lnTo>
                  <a:pt x="1862" y="7318"/>
                </a:lnTo>
                <a:lnTo>
                  <a:pt x="1777" y="7425"/>
                </a:lnTo>
                <a:lnTo>
                  <a:pt x="1712" y="7553"/>
                </a:lnTo>
                <a:lnTo>
                  <a:pt x="1627" y="7682"/>
                </a:lnTo>
                <a:lnTo>
                  <a:pt x="1563" y="7724"/>
                </a:lnTo>
                <a:lnTo>
                  <a:pt x="1520" y="7724"/>
                </a:lnTo>
                <a:lnTo>
                  <a:pt x="1456" y="7703"/>
                </a:lnTo>
                <a:lnTo>
                  <a:pt x="1413" y="7639"/>
                </a:lnTo>
                <a:lnTo>
                  <a:pt x="1413" y="7575"/>
                </a:lnTo>
                <a:lnTo>
                  <a:pt x="1413" y="7489"/>
                </a:lnTo>
                <a:lnTo>
                  <a:pt x="1477" y="7339"/>
                </a:lnTo>
                <a:lnTo>
                  <a:pt x="1499" y="7254"/>
                </a:lnTo>
                <a:lnTo>
                  <a:pt x="1477" y="7211"/>
                </a:lnTo>
                <a:lnTo>
                  <a:pt x="1456" y="7168"/>
                </a:lnTo>
                <a:lnTo>
                  <a:pt x="1349" y="7147"/>
                </a:lnTo>
                <a:lnTo>
                  <a:pt x="1242" y="7168"/>
                </a:lnTo>
                <a:lnTo>
                  <a:pt x="1199" y="7190"/>
                </a:lnTo>
                <a:lnTo>
                  <a:pt x="1178" y="7211"/>
                </a:lnTo>
                <a:lnTo>
                  <a:pt x="1178" y="7318"/>
                </a:lnTo>
                <a:lnTo>
                  <a:pt x="1220" y="7468"/>
                </a:lnTo>
                <a:lnTo>
                  <a:pt x="1220" y="7532"/>
                </a:lnTo>
                <a:lnTo>
                  <a:pt x="1220" y="7617"/>
                </a:lnTo>
                <a:lnTo>
                  <a:pt x="1199" y="7660"/>
                </a:lnTo>
                <a:lnTo>
                  <a:pt x="1156" y="7703"/>
                </a:lnTo>
                <a:lnTo>
                  <a:pt x="1135" y="7703"/>
                </a:lnTo>
                <a:lnTo>
                  <a:pt x="1092" y="7682"/>
                </a:lnTo>
                <a:lnTo>
                  <a:pt x="1028" y="7596"/>
                </a:lnTo>
                <a:lnTo>
                  <a:pt x="942" y="7425"/>
                </a:lnTo>
                <a:lnTo>
                  <a:pt x="878" y="7254"/>
                </a:lnTo>
                <a:lnTo>
                  <a:pt x="792" y="7147"/>
                </a:lnTo>
                <a:lnTo>
                  <a:pt x="750" y="7104"/>
                </a:lnTo>
                <a:lnTo>
                  <a:pt x="707" y="7083"/>
                </a:lnTo>
                <a:close/>
                <a:moveTo>
                  <a:pt x="7019" y="7061"/>
                </a:moveTo>
                <a:lnTo>
                  <a:pt x="6933" y="7083"/>
                </a:lnTo>
                <a:lnTo>
                  <a:pt x="6762" y="7168"/>
                </a:lnTo>
                <a:lnTo>
                  <a:pt x="6698" y="7232"/>
                </a:lnTo>
                <a:lnTo>
                  <a:pt x="6634" y="7318"/>
                </a:lnTo>
                <a:lnTo>
                  <a:pt x="6569" y="7403"/>
                </a:lnTo>
                <a:lnTo>
                  <a:pt x="6548" y="7489"/>
                </a:lnTo>
                <a:lnTo>
                  <a:pt x="6484" y="7682"/>
                </a:lnTo>
                <a:lnTo>
                  <a:pt x="6441" y="7896"/>
                </a:lnTo>
                <a:lnTo>
                  <a:pt x="6377" y="8302"/>
                </a:lnTo>
                <a:lnTo>
                  <a:pt x="6377" y="8537"/>
                </a:lnTo>
                <a:lnTo>
                  <a:pt x="6398" y="8623"/>
                </a:lnTo>
                <a:lnTo>
                  <a:pt x="6420" y="8709"/>
                </a:lnTo>
                <a:lnTo>
                  <a:pt x="6484" y="8751"/>
                </a:lnTo>
                <a:lnTo>
                  <a:pt x="6548" y="8794"/>
                </a:lnTo>
                <a:lnTo>
                  <a:pt x="6634" y="8816"/>
                </a:lnTo>
                <a:lnTo>
                  <a:pt x="6740" y="8837"/>
                </a:lnTo>
                <a:lnTo>
                  <a:pt x="7104" y="8837"/>
                </a:lnTo>
                <a:lnTo>
                  <a:pt x="7554" y="8858"/>
                </a:lnTo>
                <a:lnTo>
                  <a:pt x="8003" y="8880"/>
                </a:lnTo>
                <a:lnTo>
                  <a:pt x="8431" y="8880"/>
                </a:lnTo>
                <a:lnTo>
                  <a:pt x="8730" y="8837"/>
                </a:lnTo>
                <a:lnTo>
                  <a:pt x="8837" y="8816"/>
                </a:lnTo>
                <a:lnTo>
                  <a:pt x="8901" y="8773"/>
                </a:lnTo>
                <a:lnTo>
                  <a:pt x="8923" y="8687"/>
                </a:lnTo>
                <a:lnTo>
                  <a:pt x="8944" y="8559"/>
                </a:lnTo>
                <a:lnTo>
                  <a:pt x="8966" y="8281"/>
                </a:lnTo>
                <a:lnTo>
                  <a:pt x="8944" y="7981"/>
                </a:lnTo>
                <a:lnTo>
                  <a:pt x="8901" y="7767"/>
                </a:lnTo>
                <a:lnTo>
                  <a:pt x="8837" y="7596"/>
                </a:lnTo>
                <a:lnTo>
                  <a:pt x="8709" y="7403"/>
                </a:lnTo>
                <a:lnTo>
                  <a:pt x="8623" y="7318"/>
                </a:lnTo>
                <a:lnTo>
                  <a:pt x="8538" y="7232"/>
                </a:lnTo>
                <a:lnTo>
                  <a:pt x="8452" y="7211"/>
                </a:lnTo>
                <a:lnTo>
                  <a:pt x="8367" y="7211"/>
                </a:lnTo>
                <a:lnTo>
                  <a:pt x="8302" y="7232"/>
                </a:lnTo>
                <a:lnTo>
                  <a:pt x="8238" y="7296"/>
                </a:lnTo>
                <a:lnTo>
                  <a:pt x="8153" y="7489"/>
                </a:lnTo>
                <a:lnTo>
                  <a:pt x="8046" y="7660"/>
                </a:lnTo>
                <a:lnTo>
                  <a:pt x="8003" y="7724"/>
                </a:lnTo>
                <a:lnTo>
                  <a:pt x="7917" y="7767"/>
                </a:lnTo>
                <a:lnTo>
                  <a:pt x="7832" y="7596"/>
                </a:lnTo>
                <a:lnTo>
                  <a:pt x="7810" y="7510"/>
                </a:lnTo>
                <a:lnTo>
                  <a:pt x="7810" y="7425"/>
                </a:lnTo>
                <a:lnTo>
                  <a:pt x="7832" y="7361"/>
                </a:lnTo>
                <a:lnTo>
                  <a:pt x="7874" y="7318"/>
                </a:lnTo>
                <a:lnTo>
                  <a:pt x="7896" y="7275"/>
                </a:lnTo>
                <a:lnTo>
                  <a:pt x="7896" y="7232"/>
                </a:lnTo>
                <a:lnTo>
                  <a:pt x="7874" y="7211"/>
                </a:lnTo>
                <a:lnTo>
                  <a:pt x="7810" y="7190"/>
                </a:lnTo>
                <a:lnTo>
                  <a:pt x="7639" y="7190"/>
                </a:lnTo>
                <a:lnTo>
                  <a:pt x="7596" y="7211"/>
                </a:lnTo>
                <a:lnTo>
                  <a:pt x="7575" y="7275"/>
                </a:lnTo>
                <a:lnTo>
                  <a:pt x="7596" y="7361"/>
                </a:lnTo>
                <a:lnTo>
                  <a:pt x="7618" y="7446"/>
                </a:lnTo>
                <a:lnTo>
                  <a:pt x="7618" y="7510"/>
                </a:lnTo>
                <a:lnTo>
                  <a:pt x="7575" y="7617"/>
                </a:lnTo>
                <a:lnTo>
                  <a:pt x="7532" y="7639"/>
                </a:lnTo>
                <a:lnTo>
                  <a:pt x="7489" y="7639"/>
                </a:lnTo>
                <a:lnTo>
                  <a:pt x="7425" y="7575"/>
                </a:lnTo>
                <a:lnTo>
                  <a:pt x="7340" y="7425"/>
                </a:lnTo>
                <a:lnTo>
                  <a:pt x="7275" y="7275"/>
                </a:lnTo>
                <a:lnTo>
                  <a:pt x="7233" y="7190"/>
                </a:lnTo>
                <a:lnTo>
                  <a:pt x="7190" y="7125"/>
                </a:lnTo>
                <a:lnTo>
                  <a:pt x="7126" y="7083"/>
                </a:lnTo>
                <a:lnTo>
                  <a:pt x="7083" y="706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7"/>
          <p:cNvSpPr txBox="1">
            <a:spLocks noGrp="1"/>
          </p:cNvSpPr>
          <p:nvPr>
            <p:ph type="title"/>
          </p:nvPr>
        </p:nvSpPr>
        <p:spPr>
          <a:xfrm>
            <a:off x="3120813" y="5363850"/>
            <a:ext cx="2400300" cy="697800"/>
          </a:xfrm>
          <a:prstGeom prst="rect">
            <a:avLst/>
          </a:prstGeom>
          <a:solidFill>
            <a:srgbClr val="0B5394"/>
          </a:solidFill>
          <a:effectLst>
            <a:outerShdw blurRad="57150" dist="133350" dir="3300000" algn="bl" rotWithShape="0">
              <a:srgbClr val="1C4587">
                <a:alpha val="50000"/>
              </a:srgb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4600">
                <a:solidFill>
                  <a:srgbClr val="FFFFFF"/>
                </a:solidFill>
              </a:rPr>
              <a:t>Student</a:t>
            </a:r>
            <a:endParaRPr sz="3600">
              <a:solidFill>
                <a:srgbClr val="FFFFFF"/>
              </a:solidFill>
            </a:endParaRPr>
          </a:p>
        </p:txBody>
      </p:sp>
      <p:sp>
        <p:nvSpPr>
          <p:cNvPr id="178" name="Google Shape;178;p17"/>
          <p:cNvSpPr txBox="1">
            <a:spLocks noGrp="1"/>
          </p:cNvSpPr>
          <p:nvPr>
            <p:ph type="title"/>
          </p:nvPr>
        </p:nvSpPr>
        <p:spPr>
          <a:xfrm>
            <a:off x="7206238" y="5363850"/>
            <a:ext cx="2400300" cy="697800"/>
          </a:xfrm>
          <a:prstGeom prst="rect">
            <a:avLst/>
          </a:prstGeom>
          <a:solidFill>
            <a:srgbClr val="0B5394"/>
          </a:solidFill>
          <a:effectLst>
            <a:outerShdw blurRad="57150" dist="133350" dir="3300000" algn="bl" rotWithShape="0">
              <a:srgbClr val="1C4587">
                <a:alpha val="50000"/>
              </a:srgb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4600">
                <a:solidFill>
                  <a:srgbClr val="FFFFFF"/>
                </a:solidFill>
              </a:rPr>
              <a:t>Teacher</a:t>
            </a:r>
            <a:endParaRPr sz="3600">
              <a:solidFill>
                <a:srgbClr val="FFFFFF"/>
              </a:solidFill>
            </a:endParaRPr>
          </a:p>
        </p:txBody>
      </p:sp>
      <p:sp>
        <p:nvSpPr>
          <p:cNvPr id="179" name="Google Shape;179;p17"/>
          <p:cNvSpPr txBox="1">
            <a:spLocks noGrp="1"/>
          </p:cNvSpPr>
          <p:nvPr>
            <p:ph type="title"/>
          </p:nvPr>
        </p:nvSpPr>
        <p:spPr>
          <a:xfrm>
            <a:off x="711397" y="327175"/>
            <a:ext cx="5529300" cy="885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800">
                <a:solidFill>
                  <a:srgbClr val="000000"/>
                </a:solidFill>
              </a:rPr>
              <a:t>Real Life Narratives</a:t>
            </a:r>
            <a:endParaRPr>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
        <p:nvSpPr>
          <p:cNvPr id="186" name="Google Shape;186;p18"/>
          <p:cNvSpPr txBox="1">
            <a:spLocks noGrp="1"/>
          </p:cNvSpPr>
          <p:nvPr>
            <p:ph type="title"/>
          </p:nvPr>
        </p:nvSpPr>
        <p:spPr>
          <a:xfrm>
            <a:off x="711397" y="327175"/>
            <a:ext cx="5529300" cy="885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800">
                <a:solidFill>
                  <a:srgbClr val="000000"/>
                </a:solidFill>
              </a:rPr>
              <a:t>Now What?</a:t>
            </a:r>
            <a:endParaRPr>
              <a:solidFill>
                <a:srgbClr val="000000"/>
              </a:solidFill>
            </a:endParaRPr>
          </a:p>
        </p:txBody>
      </p:sp>
      <p:sp>
        <p:nvSpPr>
          <p:cNvPr id="187" name="Google Shape;187;p18"/>
          <p:cNvSpPr txBox="1"/>
          <p:nvPr/>
        </p:nvSpPr>
        <p:spPr>
          <a:xfrm>
            <a:off x="567100" y="1400125"/>
            <a:ext cx="5673600" cy="23799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US" sz="2400"/>
              <a:t>Examining the SEL OSPI Standards</a:t>
            </a:r>
            <a:endParaRPr sz="2400"/>
          </a:p>
          <a:p>
            <a:pPr marL="457200" lvl="0" indent="-381000" algn="l" rtl="0">
              <a:spcBef>
                <a:spcPts val="0"/>
              </a:spcBef>
              <a:spcAft>
                <a:spcPts val="0"/>
              </a:spcAft>
              <a:buSzPts val="2400"/>
              <a:buChar char="●"/>
            </a:pPr>
            <a:r>
              <a:rPr lang="en-US" sz="2400"/>
              <a:t>Examining your own practices around SEL</a:t>
            </a:r>
            <a:endParaRPr sz="2400"/>
          </a:p>
          <a:p>
            <a:pPr marL="457200" lvl="0" indent="-381000" algn="l" rtl="0">
              <a:spcBef>
                <a:spcPts val="0"/>
              </a:spcBef>
              <a:spcAft>
                <a:spcPts val="0"/>
              </a:spcAft>
              <a:buSzPts val="2400"/>
              <a:buChar char="●"/>
            </a:pPr>
            <a:r>
              <a:rPr lang="en-US" sz="2400"/>
              <a:t>Revisit /Post up the types of racism</a:t>
            </a:r>
            <a:endParaRPr sz="2400"/>
          </a:p>
          <a:p>
            <a:pPr marL="457200" lvl="0" indent="-381000" algn="l" rtl="0">
              <a:spcBef>
                <a:spcPts val="0"/>
              </a:spcBef>
              <a:spcAft>
                <a:spcPts val="0"/>
              </a:spcAft>
              <a:buSzPts val="2400"/>
              <a:buChar char="●"/>
            </a:pPr>
            <a:r>
              <a:rPr lang="en-US" sz="2400"/>
              <a:t>Continue to learn and understand what it means and looks like to be racist so you know what it means to be antiracist</a:t>
            </a:r>
            <a:endParaRPr sz="2400"/>
          </a:p>
          <a:p>
            <a:pPr marL="0" lvl="0" indent="0" algn="l" rtl="0">
              <a:spcBef>
                <a:spcPts val="0"/>
              </a:spcBef>
              <a:spcAft>
                <a:spcPts val="0"/>
              </a:spcAft>
              <a:buNone/>
            </a:pPr>
            <a:endParaRPr sz="1100"/>
          </a:p>
        </p:txBody>
      </p:sp>
      <p:sp>
        <p:nvSpPr>
          <p:cNvPr id="188" name="Google Shape;188;p18"/>
          <p:cNvSpPr/>
          <p:nvPr/>
        </p:nvSpPr>
        <p:spPr>
          <a:xfrm>
            <a:off x="662300" y="6174350"/>
            <a:ext cx="1858800" cy="48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9" name="Google Shape;189;p18"/>
          <p:cNvPicPr preferRelativeResize="0"/>
          <p:nvPr/>
        </p:nvPicPr>
        <p:blipFill>
          <a:blip r:embed="rId3">
            <a:alphaModFix/>
          </a:blip>
          <a:stretch>
            <a:fillRect/>
          </a:stretch>
        </p:blipFill>
        <p:spPr>
          <a:xfrm>
            <a:off x="9150400" y="2611701"/>
            <a:ext cx="2857500" cy="1714500"/>
          </a:xfrm>
          <a:prstGeom prst="rect">
            <a:avLst/>
          </a:prstGeom>
          <a:noFill/>
          <a:ln>
            <a:noFill/>
          </a:ln>
        </p:spPr>
      </p:pic>
      <p:pic>
        <p:nvPicPr>
          <p:cNvPr id="190" name="Google Shape;190;p18"/>
          <p:cNvPicPr preferRelativeResize="0"/>
          <p:nvPr/>
        </p:nvPicPr>
        <p:blipFill>
          <a:blip r:embed="rId4">
            <a:alphaModFix/>
          </a:blip>
          <a:stretch>
            <a:fillRect/>
          </a:stretch>
        </p:blipFill>
        <p:spPr>
          <a:xfrm>
            <a:off x="9441100" y="4326200"/>
            <a:ext cx="3781975" cy="2143125"/>
          </a:xfrm>
          <a:prstGeom prst="rect">
            <a:avLst/>
          </a:prstGeom>
          <a:noFill/>
          <a:ln>
            <a:noFill/>
          </a:ln>
        </p:spPr>
      </p:pic>
      <p:pic>
        <p:nvPicPr>
          <p:cNvPr id="191" name="Google Shape;191;p18"/>
          <p:cNvPicPr preferRelativeResize="0"/>
          <p:nvPr/>
        </p:nvPicPr>
        <p:blipFill>
          <a:blip r:embed="rId5">
            <a:alphaModFix/>
          </a:blip>
          <a:stretch>
            <a:fillRect/>
          </a:stretch>
        </p:blipFill>
        <p:spPr>
          <a:xfrm>
            <a:off x="9150400" y="325700"/>
            <a:ext cx="2857500" cy="2286000"/>
          </a:xfrm>
          <a:prstGeom prst="rect">
            <a:avLst/>
          </a:prstGeom>
          <a:noFill/>
          <a:ln>
            <a:noFill/>
          </a:ln>
        </p:spPr>
      </p:pic>
      <p:pic>
        <p:nvPicPr>
          <p:cNvPr id="192" name="Google Shape;192;p18"/>
          <p:cNvPicPr preferRelativeResize="0"/>
          <p:nvPr/>
        </p:nvPicPr>
        <p:blipFill>
          <a:blip r:embed="rId6">
            <a:alphaModFix/>
          </a:blip>
          <a:stretch>
            <a:fillRect/>
          </a:stretch>
        </p:blipFill>
        <p:spPr>
          <a:xfrm>
            <a:off x="6888400" y="2611700"/>
            <a:ext cx="2286000" cy="1714500"/>
          </a:xfrm>
          <a:prstGeom prst="rect">
            <a:avLst/>
          </a:prstGeom>
          <a:noFill/>
          <a:ln>
            <a:noFill/>
          </a:ln>
        </p:spPr>
      </p:pic>
      <p:pic>
        <p:nvPicPr>
          <p:cNvPr id="193" name="Google Shape;193;p18"/>
          <p:cNvPicPr preferRelativeResize="0"/>
          <p:nvPr/>
        </p:nvPicPr>
        <p:blipFill>
          <a:blip r:embed="rId7">
            <a:alphaModFix/>
          </a:blip>
          <a:stretch>
            <a:fillRect/>
          </a:stretch>
        </p:blipFill>
        <p:spPr>
          <a:xfrm>
            <a:off x="6888400" y="325700"/>
            <a:ext cx="2286000" cy="2286000"/>
          </a:xfrm>
          <a:prstGeom prst="rect">
            <a:avLst/>
          </a:prstGeom>
          <a:noFill/>
          <a:ln>
            <a:noFill/>
          </a:ln>
        </p:spPr>
      </p:pic>
      <p:pic>
        <p:nvPicPr>
          <p:cNvPr id="194" name="Google Shape;194;p18"/>
          <p:cNvPicPr preferRelativeResize="0"/>
          <p:nvPr/>
        </p:nvPicPr>
        <p:blipFill>
          <a:blip r:embed="rId8">
            <a:alphaModFix/>
          </a:blip>
          <a:stretch>
            <a:fillRect/>
          </a:stretch>
        </p:blipFill>
        <p:spPr>
          <a:xfrm>
            <a:off x="6583600" y="4298288"/>
            <a:ext cx="2857500" cy="2143125"/>
          </a:xfrm>
          <a:prstGeom prst="rect">
            <a:avLst/>
          </a:prstGeom>
          <a:noFill/>
          <a:ln>
            <a:noFill/>
          </a:ln>
        </p:spPr>
      </p:pic>
      <p:sp>
        <p:nvSpPr>
          <p:cNvPr id="195" name="Google Shape;195;p18"/>
          <p:cNvSpPr txBox="1"/>
          <p:nvPr/>
        </p:nvSpPr>
        <p:spPr>
          <a:xfrm>
            <a:off x="7025850" y="2044100"/>
            <a:ext cx="317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FFFFFF"/>
                </a:solidFill>
              </a:rPr>
              <a:t>1</a:t>
            </a:r>
            <a:endParaRPr sz="2600" b="1">
              <a:solidFill>
                <a:srgbClr val="FFFFFF"/>
              </a:solidFill>
            </a:endParaRPr>
          </a:p>
        </p:txBody>
      </p:sp>
      <p:sp>
        <p:nvSpPr>
          <p:cNvPr id="196" name="Google Shape;196;p18"/>
          <p:cNvSpPr txBox="1"/>
          <p:nvPr/>
        </p:nvSpPr>
        <p:spPr>
          <a:xfrm>
            <a:off x="9388050" y="2044100"/>
            <a:ext cx="317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FFFFFF"/>
                </a:solidFill>
              </a:rPr>
              <a:t>2</a:t>
            </a:r>
            <a:endParaRPr sz="2600" b="1">
              <a:solidFill>
                <a:srgbClr val="FFFFFF"/>
              </a:solidFill>
            </a:endParaRPr>
          </a:p>
        </p:txBody>
      </p:sp>
      <p:sp>
        <p:nvSpPr>
          <p:cNvPr id="197" name="Google Shape;197;p18"/>
          <p:cNvSpPr txBox="1"/>
          <p:nvPr/>
        </p:nvSpPr>
        <p:spPr>
          <a:xfrm>
            <a:off x="7025850" y="3644300"/>
            <a:ext cx="317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FFFFFF"/>
                </a:solidFill>
              </a:rPr>
              <a:t>3</a:t>
            </a:r>
            <a:endParaRPr sz="2600" b="1">
              <a:solidFill>
                <a:srgbClr val="FFFFFF"/>
              </a:solidFill>
            </a:endParaRPr>
          </a:p>
        </p:txBody>
      </p:sp>
      <p:sp>
        <p:nvSpPr>
          <p:cNvPr id="198" name="Google Shape;198;p18"/>
          <p:cNvSpPr txBox="1"/>
          <p:nvPr/>
        </p:nvSpPr>
        <p:spPr>
          <a:xfrm>
            <a:off x="6797250" y="5854100"/>
            <a:ext cx="317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FFFFFF"/>
                </a:solidFill>
              </a:rPr>
              <a:t>5</a:t>
            </a:r>
            <a:endParaRPr sz="2600" b="1">
              <a:solidFill>
                <a:srgbClr val="FFFFFF"/>
              </a:solidFill>
            </a:endParaRPr>
          </a:p>
        </p:txBody>
      </p:sp>
      <p:sp>
        <p:nvSpPr>
          <p:cNvPr id="199" name="Google Shape;199;p18"/>
          <p:cNvSpPr txBox="1"/>
          <p:nvPr/>
        </p:nvSpPr>
        <p:spPr>
          <a:xfrm>
            <a:off x="9388050" y="3644300"/>
            <a:ext cx="317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FFFFFF"/>
                </a:solidFill>
              </a:rPr>
              <a:t>4</a:t>
            </a:r>
            <a:endParaRPr sz="2600" b="1">
              <a:solidFill>
                <a:srgbClr val="FFFFFF"/>
              </a:solidFill>
            </a:endParaRPr>
          </a:p>
        </p:txBody>
      </p:sp>
      <p:sp>
        <p:nvSpPr>
          <p:cNvPr id="200" name="Google Shape;200;p18"/>
          <p:cNvSpPr txBox="1"/>
          <p:nvPr/>
        </p:nvSpPr>
        <p:spPr>
          <a:xfrm>
            <a:off x="9616650" y="5777900"/>
            <a:ext cx="317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FFFFFF"/>
                </a:solidFill>
              </a:rPr>
              <a:t>6</a:t>
            </a:r>
            <a:endParaRPr sz="2600" b="1">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
        <p:nvSpPr>
          <p:cNvPr id="207" name="Google Shape;207;p19"/>
          <p:cNvSpPr txBox="1">
            <a:spLocks noGrp="1"/>
          </p:cNvSpPr>
          <p:nvPr>
            <p:ph type="title"/>
          </p:nvPr>
        </p:nvSpPr>
        <p:spPr>
          <a:xfrm>
            <a:off x="1" y="-5450"/>
            <a:ext cx="5091000" cy="885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000">
                <a:solidFill>
                  <a:srgbClr val="000000"/>
                </a:solidFill>
              </a:rPr>
              <a:t>Our Roles as Antiracist Educators</a:t>
            </a:r>
            <a:endParaRPr sz="4600">
              <a:solidFill>
                <a:srgbClr val="000000"/>
              </a:solidFill>
            </a:endParaRPr>
          </a:p>
        </p:txBody>
      </p:sp>
      <p:sp>
        <p:nvSpPr>
          <p:cNvPr id="208" name="Google Shape;208;p19"/>
          <p:cNvSpPr/>
          <p:nvPr/>
        </p:nvSpPr>
        <p:spPr>
          <a:xfrm>
            <a:off x="662300" y="6174350"/>
            <a:ext cx="1858800" cy="48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9"/>
          <p:cNvSpPr/>
          <p:nvPr/>
        </p:nvSpPr>
        <p:spPr>
          <a:xfrm>
            <a:off x="7858525" y="897574"/>
            <a:ext cx="3062880" cy="1858464"/>
          </a:xfrm>
          <a:prstGeom prst="cloud">
            <a:avLst/>
          </a:prstGeom>
          <a:solidFill>
            <a:schemeClr val="lt2"/>
          </a:solidFill>
          <a:ln w="9525" cap="flat" cmpd="sng">
            <a:solidFill>
              <a:schemeClr val="dk2"/>
            </a:solidFill>
            <a:prstDash val="solid"/>
            <a:round/>
            <a:headEnd type="none" w="sm" len="sm"/>
            <a:tailEnd type="none" w="sm" len="sm"/>
          </a:ln>
          <a:effectLst>
            <a:outerShdw blurRad="57150" dist="857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9"/>
          <p:cNvSpPr txBox="1"/>
          <p:nvPr/>
        </p:nvSpPr>
        <p:spPr>
          <a:xfrm>
            <a:off x="8249375" y="1511878"/>
            <a:ext cx="29214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i="1"/>
              <a:t>Structural racism</a:t>
            </a:r>
            <a:endParaRPr sz="2300" b="1" i="1"/>
          </a:p>
        </p:txBody>
      </p:sp>
      <p:sp>
        <p:nvSpPr>
          <p:cNvPr id="211" name="Google Shape;211;p19"/>
          <p:cNvSpPr/>
          <p:nvPr/>
        </p:nvSpPr>
        <p:spPr>
          <a:xfrm>
            <a:off x="971950" y="1678124"/>
            <a:ext cx="2743200" cy="1748736"/>
          </a:xfrm>
          <a:prstGeom prst="cloud">
            <a:avLst/>
          </a:prstGeom>
          <a:solidFill>
            <a:schemeClr val="lt2"/>
          </a:solidFill>
          <a:ln w="9525" cap="flat" cmpd="sng">
            <a:solidFill>
              <a:schemeClr val="dk2"/>
            </a:solidFill>
            <a:prstDash val="solid"/>
            <a:round/>
            <a:headEnd type="none" w="sm" len="sm"/>
            <a:tailEnd type="none" w="sm" len="sm"/>
          </a:ln>
          <a:effectLst>
            <a:outerShdw blurRad="57150" dist="857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9"/>
          <p:cNvSpPr txBox="1"/>
          <p:nvPr/>
        </p:nvSpPr>
        <p:spPr>
          <a:xfrm>
            <a:off x="829250" y="2106088"/>
            <a:ext cx="29214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b="1" i="1"/>
              <a:t>Interpersonal racism</a:t>
            </a:r>
            <a:endParaRPr sz="2300" b="1" i="1"/>
          </a:p>
        </p:txBody>
      </p:sp>
      <p:sp>
        <p:nvSpPr>
          <p:cNvPr id="213" name="Google Shape;213;p19"/>
          <p:cNvSpPr/>
          <p:nvPr/>
        </p:nvSpPr>
        <p:spPr>
          <a:xfrm>
            <a:off x="5675463" y="479712"/>
            <a:ext cx="2663928" cy="1748736"/>
          </a:xfrm>
          <a:prstGeom prst="cloud">
            <a:avLst/>
          </a:prstGeom>
          <a:solidFill>
            <a:schemeClr val="lt2"/>
          </a:solidFill>
          <a:ln w="9525" cap="flat" cmpd="sng">
            <a:solidFill>
              <a:schemeClr val="dk2"/>
            </a:solidFill>
            <a:prstDash val="solid"/>
            <a:round/>
            <a:headEnd type="none" w="sm" len="sm"/>
            <a:tailEnd type="none" w="sm" len="sm"/>
          </a:ln>
          <a:effectLst>
            <a:outerShdw blurRad="57150" dist="857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9"/>
          <p:cNvSpPr txBox="1"/>
          <p:nvPr/>
        </p:nvSpPr>
        <p:spPr>
          <a:xfrm>
            <a:off x="5546713" y="907675"/>
            <a:ext cx="29214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b="1" i="1"/>
              <a:t>Institutional </a:t>
            </a:r>
            <a:endParaRPr sz="2300" b="1" i="1"/>
          </a:p>
          <a:p>
            <a:pPr marL="0" lvl="0" indent="0" algn="ctr" rtl="0">
              <a:spcBef>
                <a:spcPts val="0"/>
              </a:spcBef>
              <a:spcAft>
                <a:spcPts val="0"/>
              </a:spcAft>
              <a:buNone/>
            </a:pPr>
            <a:r>
              <a:rPr lang="en-US" sz="2300" b="1" i="1"/>
              <a:t>racism</a:t>
            </a:r>
            <a:endParaRPr sz="2300" b="1" i="1"/>
          </a:p>
        </p:txBody>
      </p:sp>
      <p:sp>
        <p:nvSpPr>
          <p:cNvPr id="215" name="Google Shape;215;p19"/>
          <p:cNvSpPr/>
          <p:nvPr/>
        </p:nvSpPr>
        <p:spPr>
          <a:xfrm>
            <a:off x="3054500" y="602874"/>
            <a:ext cx="3062880" cy="1858464"/>
          </a:xfrm>
          <a:prstGeom prst="cloud">
            <a:avLst/>
          </a:prstGeom>
          <a:solidFill>
            <a:schemeClr val="lt2"/>
          </a:solidFill>
          <a:ln w="9525" cap="flat" cmpd="sng">
            <a:solidFill>
              <a:schemeClr val="dk2"/>
            </a:solidFill>
            <a:prstDash val="solid"/>
            <a:round/>
            <a:headEnd type="none" w="sm" len="sm"/>
            <a:tailEnd type="none" w="sm" len="sm"/>
          </a:ln>
          <a:effectLst>
            <a:outerShdw blurRad="57150" dist="857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9"/>
          <p:cNvSpPr txBox="1"/>
          <p:nvPr/>
        </p:nvSpPr>
        <p:spPr>
          <a:xfrm>
            <a:off x="3125238" y="1060078"/>
            <a:ext cx="29214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b="1" i="1"/>
              <a:t>Individual </a:t>
            </a:r>
            <a:endParaRPr sz="2300" b="1" i="1"/>
          </a:p>
          <a:p>
            <a:pPr marL="0" lvl="0" indent="0" algn="ctr" rtl="0">
              <a:spcBef>
                <a:spcPts val="0"/>
              </a:spcBef>
              <a:spcAft>
                <a:spcPts val="0"/>
              </a:spcAft>
              <a:buNone/>
            </a:pPr>
            <a:r>
              <a:rPr lang="en-US" sz="2300" b="1" i="1"/>
              <a:t>racism</a:t>
            </a:r>
            <a:endParaRPr sz="2300" b="1" i="1"/>
          </a:p>
        </p:txBody>
      </p:sp>
      <p:pic>
        <p:nvPicPr>
          <p:cNvPr id="217" name="Google Shape;217;p19"/>
          <p:cNvPicPr preferRelativeResize="0"/>
          <p:nvPr/>
        </p:nvPicPr>
        <p:blipFill rotWithShape="1">
          <a:blip r:embed="rId3">
            <a:alphaModFix/>
          </a:blip>
          <a:srcRect l="14588" t="1895" r="11321" b="6954"/>
          <a:stretch/>
        </p:blipFill>
        <p:spPr>
          <a:xfrm>
            <a:off x="6770725" y="3821622"/>
            <a:ext cx="3062876" cy="2298053"/>
          </a:xfrm>
          <a:prstGeom prst="rect">
            <a:avLst/>
          </a:prstGeom>
          <a:noFill/>
          <a:ln w="19050" cap="flat" cmpd="sng">
            <a:solidFill>
              <a:srgbClr val="38761D"/>
            </a:solidFill>
            <a:prstDash val="solid"/>
            <a:round/>
            <a:headEnd type="none" w="sm" len="sm"/>
            <a:tailEnd type="none" w="sm" len="sm"/>
          </a:ln>
          <a:effectLst>
            <a:outerShdw blurRad="57150" dist="142875" dir="2460000" algn="bl" rotWithShape="0">
              <a:srgbClr val="38761D">
                <a:alpha val="50000"/>
              </a:srgbClr>
            </a:outerShdw>
          </a:effectLst>
        </p:spPr>
      </p:pic>
      <p:pic>
        <p:nvPicPr>
          <p:cNvPr id="218" name="Google Shape;218;p19"/>
          <p:cNvPicPr preferRelativeResize="0"/>
          <p:nvPr/>
        </p:nvPicPr>
        <p:blipFill>
          <a:blip r:embed="rId4">
            <a:alphaModFix/>
          </a:blip>
          <a:stretch>
            <a:fillRect/>
          </a:stretch>
        </p:blipFill>
        <p:spPr>
          <a:xfrm rot="-465893">
            <a:off x="2914949" y="3604277"/>
            <a:ext cx="2471777" cy="2732746"/>
          </a:xfrm>
          <a:prstGeom prst="rect">
            <a:avLst/>
          </a:prstGeom>
          <a:noFill/>
          <a:ln w="19050" cap="flat" cmpd="sng">
            <a:solidFill>
              <a:srgbClr val="9900FF"/>
            </a:solidFill>
            <a:prstDash val="solid"/>
            <a:round/>
            <a:headEnd type="none" w="sm" len="sm"/>
            <a:tailEnd type="none" w="sm" len="sm"/>
          </a:ln>
          <a:effectLst>
            <a:outerShdw blurRad="57150" dist="133350" dir="2760000" algn="bl" rotWithShape="0">
              <a:srgbClr val="674EA7">
                <a:alpha val="50000"/>
              </a:srgbClr>
            </a:outerShdw>
          </a:effectLst>
        </p:spPr>
      </p:pic>
      <p:pic>
        <p:nvPicPr>
          <p:cNvPr id="219" name="Google Shape;219;p19"/>
          <p:cNvPicPr preferRelativeResize="0"/>
          <p:nvPr/>
        </p:nvPicPr>
        <p:blipFill rotWithShape="1">
          <a:blip r:embed="rId5">
            <a:alphaModFix/>
          </a:blip>
          <a:srcRect l="15451" t="11153" r="4529" b="13635"/>
          <a:stretch/>
        </p:blipFill>
        <p:spPr>
          <a:xfrm rot="-1558699">
            <a:off x="3351543" y="1279664"/>
            <a:ext cx="6552138" cy="6158248"/>
          </a:xfrm>
          <a:prstGeom prst="rect">
            <a:avLst/>
          </a:prstGeom>
          <a:noFill/>
          <a:ln>
            <a:noFill/>
          </a:ln>
        </p:spPr>
      </p:pic>
      <p:pic>
        <p:nvPicPr>
          <p:cNvPr id="220" name="Google Shape;220;p19"/>
          <p:cNvPicPr preferRelativeResize="0"/>
          <p:nvPr/>
        </p:nvPicPr>
        <p:blipFill rotWithShape="1">
          <a:blip r:embed="rId6">
            <a:alphaModFix/>
          </a:blip>
          <a:srcRect l="22033"/>
          <a:stretch/>
        </p:blipFill>
        <p:spPr>
          <a:xfrm rot="742717">
            <a:off x="9625518" y="1814091"/>
            <a:ext cx="3662514" cy="3626391"/>
          </a:xfrm>
          <a:prstGeom prst="rect">
            <a:avLst/>
          </a:prstGeom>
          <a:noFill/>
          <a:ln>
            <a:noFill/>
          </a:ln>
        </p:spPr>
      </p:pic>
      <p:pic>
        <p:nvPicPr>
          <p:cNvPr id="221" name="Google Shape;221;p19"/>
          <p:cNvPicPr preferRelativeResize="0"/>
          <p:nvPr/>
        </p:nvPicPr>
        <p:blipFill>
          <a:blip r:embed="rId6">
            <a:alphaModFix/>
          </a:blip>
          <a:stretch>
            <a:fillRect/>
          </a:stretch>
        </p:blipFill>
        <p:spPr>
          <a:xfrm rot="-1813668">
            <a:off x="-1326672" y="2129239"/>
            <a:ext cx="4728218" cy="365017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1178</Words>
  <Application>Microsoft Office PowerPoint</Application>
  <PresentationFormat>Widescreen</PresentationFormat>
  <Paragraphs>121</Paragraphs>
  <Slides>10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Caveat</vt:lpstr>
      <vt:lpstr>Arial</vt:lpstr>
      <vt:lpstr>Calibri</vt:lpstr>
      <vt:lpstr>Impact</vt:lpstr>
      <vt:lpstr>Proxima Nova</vt:lpstr>
      <vt:lpstr>Roboto Slab</vt:lpstr>
      <vt:lpstr>Office Theme</vt:lpstr>
      <vt:lpstr>Disrupting Racism in Family Engagement and Social Emotional Learning  </vt:lpstr>
      <vt:lpstr>The Network for EdWork </vt:lpstr>
      <vt:lpstr>PowerPoint Presentation</vt:lpstr>
      <vt:lpstr>Outcomes</vt:lpstr>
      <vt:lpstr>Centering</vt:lpstr>
      <vt:lpstr>Sadly… the many forms of racism</vt:lpstr>
      <vt:lpstr>Family</vt:lpstr>
      <vt:lpstr>Now What?</vt:lpstr>
      <vt:lpstr>Our Roles as Antiracist Educators</vt:lpstr>
      <vt:lpstr>Closing out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Disrupting Racism in Family Engagement and Social Emotional Learning  </dc:title>
  <dc:creator>Preciado, Jorge</dc:creator>
  <cp:lastModifiedBy>Preciado, Jorge</cp:lastModifiedBy>
  <cp:revision>1</cp:revision>
  <dcterms:modified xsi:type="dcterms:W3CDTF">2021-03-22T17:48:02Z</dcterms:modified>
</cp:coreProperties>
</file>